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6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2" r:id="rId3"/>
    <p:sldId id="263" r:id="rId4"/>
    <p:sldId id="261" r:id="rId5"/>
    <p:sldId id="267" r:id="rId6"/>
    <p:sldId id="268" r:id="rId7"/>
    <p:sldId id="269" r:id="rId8"/>
    <p:sldId id="280" r:id="rId9"/>
    <p:sldId id="271" r:id="rId10"/>
    <p:sldId id="265" r:id="rId11"/>
    <p:sldId id="287" r:id="rId12"/>
    <p:sldId id="300" r:id="rId13"/>
    <p:sldId id="272" r:id="rId14"/>
    <p:sldId id="277" r:id="rId15"/>
    <p:sldId id="298" r:id="rId16"/>
    <p:sldId id="275" r:id="rId17"/>
    <p:sldId id="289" r:id="rId18"/>
    <p:sldId id="286" r:id="rId19"/>
    <p:sldId id="278" r:id="rId20"/>
    <p:sldId id="279" r:id="rId21"/>
    <p:sldId id="282" r:id="rId22"/>
    <p:sldId id="281" r:id="rId23"/>
    <p:sldId id="283" r:id="rId24"/>
    <p:sldId id="285" r:id="rId25"/>
    <p:sldId id="288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9" r:id="rId35"/>
    <p:sldId id="301" r:id="rId36"/>
    <p:sldId id="302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20FBCB-1BB3-894C-98AE-6F4A73358D21}" v="10" dt="2024-10-19T10:29:02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31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 Di Carlo" userId="53f3e4f7-c55d-4a10-8ad9-d924e331fff4" providerId="ADAL" clId="{DA20FBCB-1BB3-894C-98AE-6F4A73358D21}"/>
    <pc:docChg chg="custSel modSld">
      <pc:chgData name="Stefano  Di Carlo" userId="53f3e4f7-c55d-4a10-8ad9-d924e331fff4" providerId="ADAL" clId="{DA20FBCB-1BB3-894C-98AE-6F4A73358D21}" dt="2024-10-19T11:17:05.284" v="33" actId="790"/>
      <pc:docMkLst>
        <pc:docMk/>
      </pc:docMkLst>
      <pc:sldChg chg="addSp modSp mod modAnim">
        <pc:chgData name="Stefano  Di Carlo" userId="53f3e4f7-c55d-4a10-8ad9-d924e331fff4" providerId="ADAL" clId="{DA20FBCB-1BB3-894C-98AE-6F4A73358D21}" dt="2024-10-19T11:17:05.284" v="33" actId="790"/>
        <pc:sldMkLst>
          <pc:docMk/>
          <pc:sldMk cId="218171281" sldId="256"/>
        </pc:sldMkLst>
        <pc:spChg chg="mod">
          <ac:chgData name="Stefano  Di Carlo" userId="53f3e4f7-c55d-4a10-8ad9-d924e331fff4" providerId="ADAL" clId="{DA20FBCB-1BB3-894C-98AE-6F4A73358D21}" dt="2024-10-19T10:27:46.897" v="2" actId="6549"/>
          <ac:spMkLst>
            <pc:docMk/>
            <pc:sldMk cId="218171281" sldId="256"/>
            <ac:spMk id="2" creationId="{27BEB7AA-6E3E-FD36-8150-394E5D47A708}"/>
          </ac:spMkLst>
        </pc:spChg>
        <pc:spChg chg="mod">
          <ac:chgData name="Stefano  Di Carlo" userId="53f3e4f7-c55d-4a10-8ad9-d924e331fff4" providerId="ADAL" clId="{DA20FBCB-1BB3-894C-98AE-6F4A73358D21}" dt="2024-10-19T11:17:05.284" v="33" actId="790"/>
          <ac:spMkLst>
            <pc:docMk/>
            <pc:sldMk cId="218171281" sldId="256"/>
            <ac:spMk id="3" creationId="{3E26C5A7-575C-52E0-78B8-CEE1A5BA306A}"/>
          </ac:spMkLst>
        </pc:spChg>
        <pc:picChg chg="add mod">
          <ac:chgData name="Stefano  Di Carlo" userId="53f3e4f7-c55d-4a10-8ad9-d924e331fff4" providerId="ADAL" clId="{DA20FBCB-1BB3-894C-98AE-6F4A73358D21}" dt="2024-10-19T10:29:02.287" v="18" actId="1076"/>
          <ac:picMkLst>
            <pc:docMk/>
            <pc:sldMk cId="218171281" sldId="256"/>
            <ac:picMk id="4" creationId="{3715131A-D9C3-5B98-055A-2E4B38A1C843}"/>
          </ac:picMkLst>
        </pc:picChg>
        <pc:picChg chg="add mod">
          <ac:chgData name="Stefano  Di Carlo" userId="53f3e4f7-c55d-4a10-8ad9-d924e331fff4" providerId="ADAL" clId="{DA20FBCB-1BB3-894C-98AE-6F4A73358D21}" dt="2024-10-19T10:29:35.663" v="25" actId="1076"/>
          <ac:picMkLst>
            <pc:docMk/>
            <pc:sldMk cId="218171281" sldId="256"/>
            <ac:picMk id="5" creationId="{CD7D54E9-247D-3004-26F0-558BF7623226}"/>
          </ac:picMkLst>
        </pc:picChg>
        <pc:picChg chg="add mod">
          <ac:chgData name="Stefano  Di Carlo" userId="53f3e4f7-c55d-4a10-8ad9-d924e331fff4" providerId="ADAL" clId="{DA20FBCB-1BB3-894C-98AE-6F4A73358D21}" dt="2024-10-19T10:29:18.501" v="20" actId="1076"/>
          <ac:picMkLst>
            <pc:docMk/>
            <pc:sldMk cId="218171281" sldId="256"/>
            <ac:picMk id="6" creationId="{DC45B8B9-BEAA-DF44-3F34-1422121C606F}"/>
          </ac:picMkLst>
        </pc:picChg>
        <pc:picChg chg="add mod">
          <ac:chgData name="Stefano  Di Carlo" userId="53f3e4f7-c55d-4a10-8ad9-d924e331fff4" providerId="ADAL" clId="{DA20FBCB-1BB3-894C-98AE-6F4A73358D21}" dt="2024-10-19T10:29:31.340" v="24" actId="1076"/>
          <ac:picMkLst>
            <pc:docMk/>
            <pc:sldMk cId="218171281" sldId="256"/>
            <ac:picMk id="7" creationId="{101876BF-1E00-8D44-8235-8D8169ACB564}"/>
          </ac:picMkLst>
        </pc:picChg>
        <pc:picChg chg="add mod">
          <ac:chgData name="Stefano  Di Carlo" userId="53f3e4f7-c55d-4a10-8ad9-d924e331fff4" providerId="ADAL" clId="{DA20FBCB-1BB3-894C-98AE-6F4A73358D21}" dt="2024-10-19T10:29:21.528" v="21" actId="1076"/>
          <ac:picMkLst>
            <pc:docMk/>
            <pc:sldMk cId="218171281" sldId="256"/>
            <ac:picMk id="9" creationId="{B5D6AD9C-1585-163C-1BC0-D50206E9574C}"/>
          </ac:picMkLst>
        </pc:picChg>
        <pc:picChg chg="add mod">
          <ac:chgData name="Stefano  Di Carlo" userId="53f3e4f7-c55d-4a10-8ad9-d924e331fff4" providerId="ADAL" clId="{DA20FBCB-1BB3-894C-98AE-6F4A73358D21}" dt="2024-10-19T10:28:52.969" v="16" actId="1076"/>
          <ac:picMkLst>
            <pc:docMk/>
            <pc:sldMk cId="218171281" sldId="256"/>
            <ac:picMk id="10" creationId="{9D38A78C-9BFE-E4F6-1E91-CAA8E0930D0D}"/>
          </ac:picMkLst>
        </pc:picChg>
        <pc:picChg chg="add mod">
          <ac:chgData name="Stefano  Di Carlo" userId="53f3e4f7-c55d-4a10-8ad9-d924e331fff4" providerId="ADAL" clId="{DA20FBCB-1BB3-894C-98AE-6F4A73358D21}" dt="2024-10-19T10:28:58.741" v="17" actId="1076"/>
          <ac:picMkLst>
            <pc:docMk/>
            <pc:sldMk cId="218171281" sldId="256"/>
            <ac:picMk id="11" creationId="{79081D71-5CCE-FCFD-7068-3D2CC9207F9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toit-my.sharepoint.com/personal/s315221_studenti_polito_it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toit-my.sharepoint.com/personal/s315221_studenti_polito_it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469816272965875E-2"/>
          <c:y val="0.15782407407407409"/>
          <c:w val="0.9155301837270341"/>
          <c:h val="0.6761424613589968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2823663"/>
        <c:axId val="1942817007"/>
      </c:lineChart>
      <c:catAx>
        <c:axId val="1942823663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817007"/>
        <c:crosses val="autoZero"/>
        <c:auto val="1"/>
        <c:lblAlgn val="ctr"/>
        <c:lblOffset val="100"/>
        <c:noMultiLvlLbl val="0"/>
      </c:catAx>
      <c:valAx>
        <c:axId val="19428170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82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469816272965875E-2"/>
          <c:y val="0.15782407407407409"/>
          <c:w val="0.9155301837270341"/>
          <c:h val="0.6761424613589968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Sheet1!$I$4:$I$27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Sheet1!$J$4:$J$27</c:f>
              <c:numCache>
                <c:formatCode>General</c:formatCode>
                <c:ptCount val="2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5</c:v>
                </c:pt>
                <c:pt idx="7">
                  <c:v>7</c:v>
                </c:pt>
                <c:pt idx="8">
                  <c:v>7</c:v>
                </c:pt>
                <c:pt idx="9">
                  <c:v>6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5</c:v>
                </c:pt>
                <c:pt idx="17">
                  <c:v>6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6</c:v>
                </c:pt>
                <c:pt idx="22">
                  <c:v>5</c:v>
                </c:pt>
                <c:pt idx="2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05-4E54-B7A6-B8FE3FEB66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2823663"/>
        <c:axId val="1942817007"/>
      </c:lineChart>
      <c:catAx>
        <c:axId val="1942823663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817007"/>
        <c:crosses val="autoZero"/>
        <c:auto val="1"/>
        <c:lblAlgn val="ctr"/>
        <c:lblOffset val="100"/>
        <c:noMultiLvlLbl val="0"/>
      </c:catAx>
      <c:valAx>
        <c:axId val="19428170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82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409EE-E8D3-49FF-BAD8-51D3B38267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21E757C-EB78-4051-AEE5-CF96A87EA5A5}">
      <dgm:prSet/>
      <dgm:spPr/>
      <dgm:t>
        <a:bodyPr/>
        <a:lstStyle/>
        <a:p>
          <a:r>
            <a:rPr lang="en-US"/>
            <a:t>REAL-TIME SAFETY CRITICAL APPLICATION</a:t>
          </a:r>
        </a:p>
      </dgm:t>
    </dgm:pt>
    <dgm:pt modelId="{AB42B2B5-1772-4B79-8A51-1123F0F98ACE}" type="parTrans" cxnId="{1186FFE7-0EAF-4366-8A1D-E3CE8E261196}">
      <dgm:prSet/>
      <dgm:spPr/>
      <dgm:t>
        <a:bodyPr/>
        <a:lstStyle/>
        <a:p>
          <a:endParaRPr lang="en-US"/>
        </a:p>
      </dgm:t>
    </dgm:pt>
    <dgm:pt modelId="{0726EC61-7E4D-4A29-8120-CDA2A132E6E1}" type="sibTrans" cxnId="{1186FFE7-0EAF-4366-8A1D-E3CE8E261196}">
      <dgm:prSet/>
      <dgm:spPr/>
      <dgm:t>
        <a:bodyPr/>
        <a:lstStyle/>
        <a:p>
          <a:endParaRPr lang="en-US"/>
        </a:p>
      </dgm:t>
    </dgm:pt>
    <dgm:pt modelId="{94F45A90-4BD2-48BD-B146-60EDA1F571E9}">
      <dgm:prSet/>
      <dgm:spPr/>
      <dgm:t>
        <a:bodyPr/>
        <a:lstStyle/>
        <a:p>
          <a:r>
            <a:rPr lang="en-US" dirty="0"/>
            <a:t>DEADLINE MISS -&gt; CATASTROPHIC CONSEQUENCES</a:t>
          </a:r>
        </a:p>
      </dgm:t>
    </dgm:pt>
    <dgm:pt modelId="{79E62856-7F7A-4594-B989-52770A209B5C}" type="parTrans" cxnId="{E171EE10-3A9C-48D7-AC32-6112F957329C}">
      <dgm:prSet/>
      <dgm:spPr/>
      <dgm:t>
        <a:bodyPr/>
        <a:lstStyle/>
        <a:p>
          <a:endParaRPr lang="en-US"/>
        </a:p>
      </dgm:t>
    </dgm:pt>
    <dgm:pt modelId="{AAC37E3B-FF56-49D5-BEEB-1119DC55A740}" type="sibTrans" cxnId="{E171EE10-3A9C-48D7-AC32-6112F957329C}">
      <dgm:prSet/>
      <dgm:spPr/>
      <dgm:t>
        <a:bodyPr/>
        <a:lstStyle/>
        <a:p>
          <a:endParaRPr lang="en-US"/>
        </a:p>
      </dgm:t>
    </dgm:pt>
    <dgm:pt modelId="{1C96A664-88DD-4AB4-B025-B4F85A14ADD4}">
      <dgm:prSet/>
      <dgm:spPr/>
      <dgm:t>
        <a:bodyPr/>
        <a:lstStyle/>
        <a:p>
          <a:r>
            <a:rPr lang="en-US"/>
            <a:t>POSSIBLE SOURCE -&gt; SINGLE EVENT UPSET (SEU)</a:t>
          </a:r>
        </a:p>
      </dgm:t>
    </dgm:pt>
    <dgm:pt modelId="{5BDDC258-2B16-46EE-B02D-D2D94EC04B1C}" type="parTrans" cxnId="{1082C89C-7859-4B1E-8E0B-30C4FADACF66}">
      <dgm:prSet/>
      <dgm:spPr/>
      <dgm:t>
        <a:bodyPr/>
        <a:lstStyle/>
        <a:p>
          <a:endParaRPr lang="en-US"/>
        </a:p>
      </dgm:t>
    </dgm:pt>
    <dgm:pt modelId="{4876A5CD-E355-4676-A62D-3190250535B3}" type="sibTrans" cxnId="{1082C89C-7859-4B1E-8E0B-30C4FADACF66}">
      <dgm:prSet/>
      <dgm:spPr/>
      <dgm:t>
        <a:bodyPr/>
        <a:lstStyle/>
        <a:p>
          <a:endParaRPr lang="en-US"/>
        </a:p>
      </dgm:t>
    </dgm:pt>
    <dgm:pt modelId="{F66FE4A8-B6F6-4307-BB6B-82A4C697A17C}" type="pres">
      <dgm:prSet presAssocID="{C81409EE-E8D3-49FF-BAD8-51D3B3826792}" presName="root" presStyleCnt="0">
        <dgm:presLayoutVars>
          <dgm:dir/>
          <dgm:resizeHandles val="exact"/>
        </dgm:presLayoutVars>
      </dgm:prSet>
      <dgm:spPr/>
    </dgm:pt>
    <dgm:pt modelId="{B218ED31-9103-4112-878F-58301A565E89}" type="pres">
      <dgm:prSet presAssocID="{521E757C-EB78-4051-AEE5-CF96A87EA5A5}" presName="compNode" presStyleCnt="0"/>
      <dgm:spPr/>
    </dgm:pt>
    <dgm:pt modelId="{C996B2B0-3D68-4096-9620-94E547D49EA0}" type="pres">
      <dgm:prSet presAssocID="{521E757C-EB78-4051-AEE5-CF96A87EA5A5}" presName="bgRect" presStyleLbl="bgShp" presStyleIdx="0" presStyleCnt="3"/>
      <dgm:spPr/>
    </dgm:pt>
    <dgm:pt modelId="{3D791BDB-43BC-440F-BD0A-31FB45A9A99B}" type="pres">
      <dgm:prSet presAssocID="{521E757C-EB78-4051-AEE5-CF96A87EA5A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59E0CDE-B6E6-4193-97A6-20C99F786194}" type="pres">
      <dgm:prSet presAssocID="{521E757C-EB78-4051-AEE5-CF96A87EA5A5}" presName="spaceRect" presStyleCnt="0"/>
      <dgm:spPr/>
    </dgm:pt>
    <dgm:pt modelId="{7B6FC4DD-AEF7-4615-BD67-B34286D5D35A}" type="pres">
      <dgm:prSet presAssocID="{521E757C-EB78-4051-AEE5-CF96A87EA5A5}" presName="parTx" presStyleLbl="revTx" presStyleIdx="0" presStyleCnt="3">
        <dgm:presLayoutVars>
          <dgm:chMax val="0"/>
          <dgm:chPref val="0"/>
        </dgm:presLayoutVars>
      </dgm:prSet>
      <dgm:spPr/>
    </dgm:pt>
    <dgm:pt modelId="{8F1CAAAC-0FA7-4B0B-AB28-6649DF436E96}" type="pres">
      <dgm:prSet presAssocID="{0726EC61-7E4D-4A29-8120-CDA2A132E6E1}" presName="sibTrans" presStyleCnt="0"/>
      <dgm:spPr/>
    </dgm:pt>
    <dgm:pt modelId="{DFF04577-03F8-4071-9EA3-F47D48E1DC0B}" type="pres">
      <dgm:prSet presAssocID="{94F45A90-4BD2-48BD-B146-60EDA1F571E9}" presName="compNode" presStyleCnt="0"/>
      <dgm:spPr/>
    </dgm:pt>
    <dgm:pt modelId="{8B20EB08-0399-4C27-9AF6-C3E9FA35888F}" type="pres">
      <dgm:prSet presAssocID="{94F45A90-4BD2-48BD-B146-60EDA1F571E9}" presName="bgRect" presStyleLbl="bgShp" presStyleIdx="1" presStyleCnt="3"/>
      <dgm:spPr/>
    </dgm:pt>
    <dgm:pt modelId="{4A9A4230-64F5-4731-AC17-41B7C52C47A7}" type="pres">
      <dgm:prSet presAssocID="{94F45A90-4BD2-48BD-B146-60EDA1F571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D769749-CE2A-4148-8867-DE9467DF9824}" type="pres">
      <dgm:prSet presAssocID="{94F45A90-4BD2-48BD-B146-60EDA1F571E9}" presName="spaceRect" presStyleCnt="0"/>
      <dgm:spPr/>
    </dgm:pt>
    <dgm:pt modelId="{ADF3B8C5-7D36-42CD-B094-0A8ABB36AE6E}" type="pres">
      <dgm:prSet presAssocID="{94F45A90-4BD2-48BD-B146-60EDA1F571E9}" presName="parTx" presStyleLbl="revTx" presStyleIdx="1" presStyleCnt="3">
        <dgm:presLayoutVars>
          <dgm:chMax val="0"/>
          <dgm:chPref val="0"/>
        </dgm:presLayoutVars>
      </dgm:prSet>
      <dgm:spPr/>
    </dgm:pt>
    <dgm:pt modelId="{F31E8B76-9C7E-4FE1-A75F-DB1CFB3A3DAE}" type="pres">
      <dgm:prSet presAssocID="{AAC37E3B-FF56-49D5-BEEB-1119DC55A740}" presName="sibTrans" presStyleCnt="0"/>
      <dgm:spPr/>
    </dgm:pt>
    <dgm:pt modelId="{0A99898B-5FBF-4EC2-AAF4-039C6B906637}" type="pres">
      <dgm:prSet presAssocID="{1C96A664-88DD-4AB4-B025-B4F85A14ADD4}" presName="compNode" presStyleCnt="0"/>
      <dgm:spPr/>
    </dgm:pt>
    <dgm:pt modelId="{E229E34D-4F64-4661-941F-C06670522681}" type="pres">
      <dgm:prSet presAssocID="{1C96A664-88DD-4AB4-B025-B4F85A14ADD4}" presName="bgRect" presStyleLbl="bgShp" presStyleIdx="2" presStyleCnt="3"/>
      <dgm:spPr/>
    </dgm:pt>
    <dgm:pt modelId="{B85D8AD9-8D12-4444-91DE-78500587875D}" type="pres">
      <dgm:prSet presAssocID="{1C96A664-88DD-4AB4-B025-B4F85A14AD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with Solid Fill"/>
        </a:ext>
      </dgm:extLst>
    </dgm:pt>
    <dgm:pt modelId="{69395BE2-FF1C-4C1F-AB26-9D211561B11F}" type="pres">
      <dgm:prSet presAssocID="{1C96A664-88DD-4AB4-B025-B4F85A14ADD4}" presName="spaceRect" presStyleCnt="0"/>
      <dgm:spPr/>
    </dgm:pt>
    <dgm:pt modelId="{9E2460BA-12D0-4E9C-8688-C0E38C9DDCA7}" type="pres">
      <dgm:prSet presAssocID="{1C96A664-88DD-4AB4-B025-B4F85A14ADD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171EE10-3A9C-48D7-AC32-6112F957329C}" srcId="{C81409EE-E8D3-49FF-BAD8-51D3B3826792}" destId="{94F45A90-4BD2-48BD-B146-60EDA1F571E9}" srcOrd="1" destOrd="0" parTransId="{79E62856-7F7A-4594-B989-52770A209B5C}" sibTransId="{AAC37E3B-FF56-49D5-BEEB-1119DC55A740}"/>
    <dgm:cxn modelId="{5E80983A-1258-45B2-8BB9-BCA07B3D80F3}" type="presOf" srcId="{1C96A664-88DD-4AB4-B025-B4F85A14ADD4}" destId="{9E2460BA-12D0-4E9C-8688-C0E38C9DDCA7}" srcOrd="0" destOrd="0" presId="urn:microsoft.com/office/officeart/2018/2/layout/IconVerticalSolidList"/>
    <dgm:cxn modelId="{39CB8140-A20D-4DC2-8858-CEA8E9E2CE9F}" type="presOf" srcId="{94F45A90-4BD2-48BD-B146-60EDA1F571E9}" destId="{ADF3B8C5-7D36-42CD-B094-0A8ABB36AE6E}" srcOrd="0" destOrd="0" presId="urn:microsoft.com/office/officeart/2018/2/layout/IconVerticalSolidList"/>
    <dgm:cxn modelId="{1082C89C-7859-4B1E-8E0B-30C4FADACF66}" srcId="{C81409EE-E8D3-49FF-BAD8-51D3B3826792}" destId="{1C96A664-88DD-4AB4-B025-B4F85A14ADD4}" srcOrd="2" destOrd="0" parTransId="{5BDDC258-2B16-46EE-B02D-D2D94EC04B1C}" sibTransId="{4876A5CD-E355-4676-A62D-3190250535B3}"/>
    <dgm:cxn modelId="{1186FFE7-0EAF-4366-8A1D-E3CE8E261196}" srcId="{C81409EE-E8D3-49FF-BAD8-51D3B3826792}" destId="{521E757C-EB78-4051-AEE5-CF96A87EA5A5}" srcOrd="0" destOrd="0" parTransId="{AB42B2B5-1772-4B79-8A51-1123F0F98ACE}" sibTransId="{0726EC61-7E4D-4A29-8120-CDA2A132E6E1}"/>
    <dgm:cxn modelId="{AE6930F8-07F4-44AF-A918-D04452C12862}" type="presOf" srcId="{521E757C-EB78-4051-AEE5-CF96A87EA5A5}" destId="{7B6FC4DD-AEF7-4615-BD67-B34286D5D35A}" srcOrd="0" destOrd="0" presId="urn:microsoft.com/office/officeart/2018/2/layout/IconVerticalSolidList"/>
    <dgm:cxn modelId="{3FA2A2FA-BC7E-4B7D-8C37-92A728FA4E3F}" type="presOf" srcId="{C81409EE-E8D3-49FF-BAD8-51D3B3826792}" destId="{F66FE4A8-B6F6-4307-BB6B-82A4C697A17C}" srcOrd="0" destOrd="0" presId="urn:microsoft.com/office/officeart/2018/2/layout/IconVerticalSolidList"/>
    <dgm:cxn modelId="{00919FDB-DA5B-4C1E-800F-D81475AF32F9}" type="presParOf" srcId="{F66FE4A8-B6F6-4307-BB6B-82A4C697A17C}" destId="{B218ED31-9103-4112-878F-58301A565E89}" srcOrd="0" destOrd="0" presId="urn:microsoft.com/office/officeart/2018/2/layout/IconVerticalSolidList"/>
    <dgm:cxn modelId="{495C817C-CF4C-4B6B-81D5-5920F45EF930}" type="presParOf" srcId="{B218ED31-9103-4112-878F-58301A565E89}" destId="{C996B2B0-3D68-4096-9620-94E547D49EA0}" srcOrd="0" destOrd="0" presId="urn:microsoft.com/office/officeart/2018/2/layout/IconVerticalSolidList"/>
    <dgm:cxn modelId="{49B5AA4C-D4C6-4AC0-8796-79686FE89F47}" type="presParOf" srcId="{B218ED31-9103-4112-878F-58301A565E89}" destId="{3D791BDB-43BC-440F-BD0A-31FB45A9A99B}" srcOrd="1" destOrd="0" presId="urn:microsoft.com/office/officeart/2018/2/layout/IconVerticalSolidList"/>
    <dgm:cxn modelId="{1250EE56-8886-4010-811E-92A2D3B1DEA6}" type="presParOf" srcId="{B218ED31-9103-4112-878F-58301A565E89}" destId="{959E0CDE-B6E6-4193-97A6-20C99F786194}" srcOrd="2" destOrd="0" presId="urn:microsoft.com/office/officeart/2018/2/layout/IconVerticalSolidList"/>
    <dgm:cxn modelId="{2AFA08D2-3351-45D5-B275-C7998421D303}" type="presParOf" srcId="{B218ED31-9103-4112-878F-58301A565E89}" destId="{7B6FC4DD-AEF7-4615-BD67-B34286D5D35A}" srcOrd="3" destOrd="0" presId="urn:microsoft.com/office/officeart/2018/2/layout/IconVerticalSolidList"/>
    <dgm:cxn modelId="{BFE54B41-149A-4136-8A85-A94C5AAA890F}" type="presParOf" srcId="{F66FE4A8-B6F6-4307-BB6B-82A4C697A17C}" destId="{8F1CAAAC-0FA7-4B0B-AB28-6649DF436E96}" srcOrd="1" destOrd="0" presId="urn:microsoft.com/office/officeart/2018/2/layout/IconVerticalSolidList"/>
    <dgm:cxn modelId="{AD428C15-C715-4F94-9266-9A1B4E184AEF}" type="presParOf" srcId="{F66FE4A8-B6F6-4307-BB6B-82A4C697A17C}" destId="{DFF04577-03F8-4071-9EA3-F47D48E1DC0B}" srcOrd="2" destOrd="0" presId="urn:microsoft.com/office/officeart/2018/2/layout/IconVerticalSolidList"/>
    <dgm:cxn modelId="{369F2599-C530-4ED5-B342-FD06979EB371}" type="presParOf" srcId="{DFF04577-03F8-4071-9EA3-F47D48E1DC0B}" destId="{8B20EB08-0399-4C27-9AF6-C3E9FA35888F}" srcOrd="0" destOrd="0" presId="urn:microsoft.com/office/officeart/2018/2/layout/IconVerticalSolidList"/>
    <dgm:cxn modelId="{E59A0E8B-9C74-4A98-95D4-B17A9FB88EE3}" type="presParOf" srcId="{DFF04577-03F8-4071-9EA3-F47D48E1DC0B}" destId="{4A9A4230-64F5-4731-AC17-41B7C52C47A7}" srcOrd="1" destOrd="0" presId="urn:microsoft.com/office/officeart/2018/2/layout/IconVerticalSolidList"/>
    <dgm:cxn modelId="{DEB37A5B-9FF0-4F37-A548-CC45C01074CD}" type="presParOf" srcId="{DFF04577-03F8-4071-9EA3-F47D48E1DC0B}" destId="{0D769749-CE2A-4148-8867-DE9467DF9824}" srcOrd="2" destOrd="0" presId="urn:microsoft.com/office/officeart/2018/2/layout/IconVerticalSolidList"/>
    <dgm:cxn modelId="{E79F9DBB-15EF-411F-A72C-731CAB3275D8}" type="presParOf" srcId="{DFF04577-03F8-4071-9EA3-F47D48E1DC0B}" destId="{ADF3B8C5-7D36-42CD-B094-0A8ABB36AE6E}" srcOrd="3" destOrd="0" presId="urn:microsoft.com/office/officeart/2018/2/layout/IconVerticalSolidList"/>
    <dgm:cxn modelId="{B3B94EA0-DCB3-49D2-8A1F-0A4424F6BCE0}" type="presParOf" srcId="{F66FE4A8-B6F6-4307-BB6B-82A4C697A17C}" destId="{F31E8B76-9C7E-4FE1-A75F-DB1CFB3A3DAE}" srcOrd="3" destOrd="0" presId="urn:microsoft.com/office/officeart/2018/2/layout/IconVerticalSolidList"/>
    <dgm:cxn modelId="{19C02DAD-61D1-4C9D-9713-37471B0EF86F}" type="presParOf" srcId="{F66FE4A8-B6F6-4307-BB6B-82A4C697A17C}" destId="{0A99898B-5FBF-4EC2-AAF4-039C6B906637}" srcOrd="4" destOrd="0" presId="urn:microsoft.com/office/officeart/2018/2/layout/IconVerticalSolidList"/>
    <dgm:cxn modelId="{549E9294-47E7-4F07-97BE-434CDB25B7A4}" type="presParOf" srcId="{0A99898B-5FBF-4EC2-AAF4-039C6B906637}" destId="{E229E34D-4F64-4661-941F-C06670522681}" srcOrd="0" destOrd="0" presId="urn:microsoft.com/office/officeart/2018/2/layout/IconVerticalSolidList"/>
    <dgm:cxn modelId="{D2DFA639-2E97-4731-9B80-6637A1D7FB0D}" type="presParOf" srcId="{0A99898B-5FBF-4EC2-AAF4-039C6B906637}" destId="{B85D8AD9-8D12-4444-91DE-78500587875D}" srcOrd="1" destOrd="0" presId="urn:microsoft.com/office/officeart/2018/2/layout/IconVerticalSolidList"/>
    <dgm:cxn modelId="{6F1E60F5-70EE-433C-97BB-771644E3D4A9}" type="presParOf" srcId="{0A99898B-5FBF-4EC2-AAF4-039C6B906637}" destId="{69395BE2-FF1C-4C1F-AB26-9D211561B11F}" srcOrd="2" destOrd="0" presId="urn:microsoft.com/office/officeart/2018/2/layout/IconVerticalSolidList"/>
    <dgm:cxn modelId="{AE216122-5552-4809-9579-CA642C14A4A0}" type="presParOf" srcId="{0A99898B-5FBF-4EC2-AAF4-039C6B906637}" destId="{9E2460BA-12D0-4E9C-8688-C0E38C9DDC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EC029F-55B8-4124-BD1E-456A386677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3571794-36E7-4D1A-BA98-CC10C4B3FC25}">
      <dgm:prSet/>
      <dgm:spPr/>
      <dgm:t>
        <a:bodyPr/>
        <a:lstStyle/>
        <a:p>
          <a:r>
            <a:rPr lang="en-US" dirty="0"/>
            <a:t>Implementation of a monitoring technique for Soft Error.</a:t>
          </a:r>
        </a:p>
      </dgm:t>
    </dgm:pt>
    <dgm:pt modelId="{CF219729-AD3C-483A-90F1-99CDE084C649}" type="parTrans" cxnId="{1E7D244C-5B49-41A4-8BFD-BCE489B3369F}">
      <dgm:prSet/>
      <dgm:spPr/>
      <dgm:t>
        <a:bodyPr/>
        <a:lstStyle/>
        <a:p>
          <a:endParaRPr lang="en-US"/>
        </a:p>
      </dgm:t>
    </dgm:pt>
    <dgm:pt modelId="{6CE537A7-4D3D-44B3-9F0C-4F93F88B47EE}" type="sibTrans" cxnId="{1E7D244C-5B49-41A4-8BFD-BCE489B3369F}">
      <dgm:prSet/>
      <dgm:spPr/>
      <dgm:t>
        <a:bodyPr/>
        <a:lstStyle/>
        <a:p>
          <a:endParaRPr lang="en-US"/>
        </a:p>
      </dgm:t>
    </dgm:pt>
    <dgm:pt modelId="{4F9C4E0D-0116-404F-AAD0-9E572FD03866}">
      <dgm:prSet/>
      <dgm:spPr/>
      <dgm:t>
        <a:bodyPr/>
        <a:lstStyle/>
        <a:p>
          <a:r>
            <a:rPr lang="en-US"/>
            <a:t>Implementation of recovery technique from the soft error.</a:t>
          </a:r>
        </a:p>
      </dgm:t>
    </dgm:pt>
    <dgm:pt modelId="{933AA732-9E6D-4337-9354-CBCC540A18DD}" type="parTrans" cxnId="{1E669D9A-ED65-4A79-ABD1-1AC7AEC573DF}">
      <dgm:prSet/>
      <dgm:spPr/>
      <dgm:t>
        <a:bodyPr/>
        <a:lstStyle/>
        <a:p>
          <a:endParaRPr lang="en-US"/>
        </a:p>
      </dgm:t>
    </dgm:pt>
    <dgm:pt modelId="{289B7903-1586-4DE7-B287-A899A3C060E5}" type="sibTrans" cxnId="{1E669D9A-ED65-4A79-ABD1-1AC7AEC573DF}">
      <dgm:prSet/>
      <dgm:spPr/>
      <dgm:t>
        <a:bodyPr/>
        <a:lstStyle/>
        <a:p>
          <a:endParaRPr lang="en-US"/>
        </a:p>
      </dgm:t>
    </dgm:pt>
    <dgm:pt modelId="{5AF27BDA-BC60-44A7-8CD4-9551BEF4F4A6}">
      <dgm:prSet/>
      <dgm:spPr/>
      <dgm:t>
        <a:bodyPr/>
        <a:lstStyle/>
        <a:p>
          <a:r>
            <a:rPr lang="en-US"/>
            <a:t>Soft error fault injection mechanism to test.</a:t>
          </a:r>
        </a:p>
      </dgm:t>
    </dgm:pt>
    <dgm:pt modelId="{F012F117-8054-404D-A77F-9E13149017DA}" type="parTrans" cxnId="{942F4652-681E-45DB-B2CB-C567EF0D59E3}">
      <dgm:prSet/>
      <dgm:spPr/>
      <dgm:t>
        <a:bodyPr/>
        <a:lstStyle/>
        <a:p>
          <a:endParaRPr lang="en-US"/>
        </a:p>
      </dgm:t>
    </dgm:pt>
    <dgm:pt modelId="{40F47A72-8057-4E6E-94E3-B38271E19689}" type="sibTrans" cxnId="{942F4652-681E-45DB-B2CB-C567EF0D59E3}">
      <dgm:prSet/>
      <dgm:spPr/>
      <dgm:t>
        <a:bodyPr/>
        <a:lstStyle/>
        <a:p>
          <a:endParaRPr lang="en-US"/>
        </a:p>
      </dgm:t>
    </dgm:pt>
    <dgm:pt modelId="{67FE214B-E82C-4B83-8EB5-5EEF3B5B45CA}" type="pres">
      <dgm:prSet presAssocID="{2EEC029F-55B8-4124-BD1E-456A3866770A}" presName="root" presStyleCnt="0">
        <dgm:presLayoutVars>
          <dgm:dir/>
          <dgm:resizeHandles val="exact"/>
        </dgm:presLayoutVars>
      </dgm:prSet>
      <dgm:spPr/>
    </dgm:pt>
    <dgm:pt modelId="{84998BC5-5829-4DFE-AC91-6D4046258E52}" type="pres">
      <dgm:prSet presAssocID="{03571794-36E7-4D1A-BA98-CC10C4B3FC25}" presName="compNode" presStyleCnt="0"/>
      <dgm:spPr/>
    </dgm:pt>
    <dgm:pt modelId="{6913AA01-22B9-440B-8619-8AA9187765B1}" type="pres">
      <dgm:prSet presAssocID="{03571794-36E7-4D1A-BA98-CC10C4B3FC25}" presName="bgRect" presStyleLbl="bgShp" presStyleIdx="0" presStyleCnt="3"/>
      <dgm:spPr/>
    </dgm:pt>
    <dgm:pt modelId="{49A0FCEA-73CB-4E72-BDE2-743BF51B920A}" type="pres">
      <dgm:prSet presAssocID="{03571794-36E7-4D1A-BA98-CC10C4B3FC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2D0D228-B630-4638-A1AB-679E5BA1EFCD}" type="pres">
      <dgm:prSet presAssocID="{03571794-36E7-4D1A-BA98-CC10C4B3FC25}" presName="spaceRect" presStyleCnt="0"/>
      <dgm:spPr/>
    </dgm:pt>
    <dgm:pt modelId="{999B0073-077A-4DA8-91AC-31C9C78D0E30}" type="pres">
      <dgm:prSet presAssocID="{03571794-36E7-4D1A-BA98-CC10C4B3FC25}" presName="parTx" presStyleLbl="revTx" presStyleIdx="0" presStyleCnt="3">
        <dgm:presLayoutVars>
          <dgm:chMax val="0"/>
          <dgm:chPref val="0"/>
        </dgm:presLayoutVars>
      </dgm:prSet>
      <dgm:spPr/>
    </dgm:pt>
    <dgm:pt modelId="{8167A494-5518-451F-8A46-5E23D474F22E}" type="pres">
      <dgm:prSet presAssocID="{6CE537A7-4D3D-44B3-9F0C-4F93F88B47EE}" presName="sibTrans" presStyleCnt="0"/>
      <dgm:spPr/>
    </dgm:pt>
    <dgm:pt modelId="{122173FF-8460-459D-8F15-49CE7A668DC7}" type="pres">
      <dgm:prSet presAssocID="{4F9C4E0D-0116-404F-AAD0-9E572FD03866}" presName="compNode" presStyleCnt="0"/>
      <dgm:spPr/>
    </dgm:pt>
    <dgm:pt modelId="{9477E895-1106-40BF-8502-CA1DA457FD1C}" type="pres">
      <dgm:prSet presAssocID="{4F9C4E0D-0116-404F-AAD0-9E572FD03866}" presName="bgRect" presStyleLbl="bgShp" presStyleIdx="1" presStyleCnt="3"/>
      <dgm:spPr/>
    </dgm:pt>
    <dgm:pt modelId="{8E4F1C57-4D1C-481C-9BC3-22D119672DE3}" type="pres">
      <dgm:prSet presAssocID="{4F9C4E0D-0116-404F-AAD0-9E572FD0386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585861D-9A07-4612-817B-F7C141F1142F}" type="pres">
      <dgm:prSet presAssocID="{4F9C4E0D-0116-404F-AAD0-9E572FD03866}" presName="spaceRect" presStyleCnt="0"/>
      <dgm:spPr/>
    </dgm:pt>
    <dgm:pt modelId="{609A3EF6-4ADC-4A82-A356-352BA84B3770}" type="pres">
      <dgm:prSet presAssocID="{4F9C4E0D-0116-404F-AAD0-9E572FD03866}" presName="parTx" presStyleLbl="revTx" presStyleIdx="1" presStyleCnt="3">
        <dgm:presLayoutVars>
          <dgm:chMax val="0"/>
          <dgm:chPref val="0"/>
        </dgm:presLayoutVars>
      </dgm:prSet>
      <dgm:spPr/>
    </dgm:pt>
    <dgm:pt modelId="{8D304FA4-4D86-4BC1-A9D5-882D71D08D3B}" type="pres">
      <dgm:prSet presAssocID="{289B7903-1586-4DE7-B287-A899A3C060E5}" presName="sibTrans" presStyleCnt="0"/>
      <dgm:spPr/>
    </dgm:pt>
    <dgm:pt modelId="{B1F005F2-C43B-4812-AE68-08C8408FA21F}" type="pres">
      <dgm:prSet presAssocID="{5AF27BDA-BC60-44A7-8CD4-9551BEF4F4A6}" presName="compNode" presStyleCnt="0"/>
      <dgm:spPr/>
    </dgm:pt>
    <dgm:pt modelId="{DF3928F9-9BB7-477C-BB35-61353E66F126}" type="pres">
      <dgm:prSet presAssocID="{5AF27BDA-BC60-44A7-8CD4-9551BEF4F4A6}" presName="bgRect" presStyleLbl="bgShp" presStyleIdx="2" presStyleCnt="3"/>
      <dgm:spPr/>
    </dgm:pt>
    <dgm:pt modelId="{3D782F9F-9343-4397-917D-8C002AD46BBD}" type="pres">
      <dgm:prSet presAssocID="{5AF27BDA-BC60-44A7-8CD4-9551BEF4F4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91342FD9-38F5-4C0B-8495-08E64163B04C}" type="pres">
      <dgm:prSet presAssocID="{5AF27BDA-BC60-44A7-8CD4-9551BEF4F4A6}" presName="spaceRect" presStyleCnt="0"/>
      <dgm:spPr/>
    </dgm:pt>
    <dgm:pt modelId="{A6E28566-20BD-44E0-B2C4-9D5B7F4DC8D2}" type="pres">
      <dgm:prSet presAssocID="{5AF27BDA-BC60-44A7-8CD4-9551BEF4F4A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3031D07-0C34-4DF5-9105-66C656A11CDA}" type="presOf" srcId="{2EEC029F-55B8-4124-BD1E-456A3866770A}" destId="{67FE214B-E82C-4B83-8EB5-5EEF3B5B45CA}" srcOrd="0" destOrd="0" presId="urn:microsoft.com/office/officeart/2018/2/layout/IconVerticalSolidList"/>
    <dgm:cxn modelId="{4333CA2A-E43C-478A-A798-88F47ABF0C0D}" type="presOf" srcId="{03571794-36E7-4D1A-BA98-CC10C4B3FC25}" destId="{999B0073-077A-4DA8-91AC-31C9C78D0E30}" srcOrd="0" destOrd="0" presId="urn:microsoft.com/office/officeart/2018/2/layout/IconVerticalSolidList"/>
    <dgm:cxn modelId="{4D0EC82B-4478-4DF4-9629-AEE4CD55A4AC}" type="presOf" srcId="{4F9C4E0D-0116-404F-AAD0-9E572FD03866}" destId="{609A3EF6-4ADC-4A82-A356-352BA84B3770}" srcOrd="0" destOrd="0" presId="urn:microsoft.com/office/officeart/2018/2/layout/IconVerticalSolidList"/>
    <dgm:cxn modelId="{1E7D244C-5B49-41A4-8BFD-BCE489B3369F}" srcId="{2EEC029F-55B8-4124-BD1E-456A3866770A}" destId="{03571794-36E7-4D1A-BA98-CC10C4B3FC25}" srcOrd="0" destOrd="0" parTransId="{CF219729-AD3C-483A-90F1-99CDE084C649}" sibTransId="{6CE537A7-4D3D-44B3-9F0C-4F93F88B47EE}"/>
    <dgm:cxn modelId="{942F4652-681E-45DB-B2CB-C567EF0D59E3}" srcId="{2EEC029F-55B8-4124-BD1E-456A3866770A}" destId="{5AF27BDA-BC60-44A7-8CD4-9551BEF4F4A6}" srcOrd="2" destOrd="0" parTransId="{F012F117-8054-404D-A77F-9E13149017DA}" sibTransId="{40F47A72-8057-4E6E-94E3-B38271E19689}"/>
    <dgm:cxn modelId="{32DC8597-46C0-4108-B1FA-7E07F0199A37}" type="presOf" srcId="{5AF27BDA-BC60-44A7-8CD4-9551BEF4F4A6}" destId="{A6E28566-20BD-44E0-B2C4-9D5B7F4DC8D2}" srcOrd="0" destOrd="0" presId="urn:microsoft.com/office/officeart/2018/2/layout/IconVerticalSolidList"/>
    <dgm:cxn modelId="{1E669D9A-ED65-4A79-ABD1-1AC7AEC573DF}" srcId="{2EEC029F-55B8-4124-BD1E-456A3866770A}" destId="{4F9C4E0D-0116-404F-AAD0-9E572FD03866}" srcOrd="1" destOrd="0" parTransId="{933AA732-9E6D-4337-9354-CBCC540A18DD}" sibTransId="{289B7903-1586-4DE7-B287-A899A3C060E5}"/>
    <dgm:cxn modelId="{D92F9B7E-F210-4679-B790-F70E6DD0390F}" type="presParOf" srcId="{67FE214B-E82C-4B83-8EB5-5EEF3B5B45CA}" destId="{84998BC5-5829-4DFE-AC91-6D4046258E52}" srcOrd="0" destOrd="0" presId="urn:microsoft.com/office/officeart/2018/2/layout/IconVerticalSolidList"/>
    <dgm:cxn modelId="{FB0706C7-7299-4D11-B3C5-72FA6365E709}" type="presParOf" srcId="{84998BC5-5829-4DFE-AC91-6D4046258E52}" destId="{6913AA01-22B9-440B-8619-8AA9187765B1}" srcOrd="0" destOrd="0" presId="urn:microsoft.com/office/officeart/2018/2/layout/IconVerticalSolidList"/>
    <dgm:cxn modelId="{18136DFE-E408-413A-949C-20376CD6FBDF}" type="presParOf" srcId="{84998BC5-5829-4DFE-AC91-6D4046258E52}" destId="{49A0FCEA-73CB-4E72-BDE2-743BF51B920A}" srcOrd="1" destOrd="0" presId="urn:microsoft.com/office/officeart/2018/2/layout/IconVerticalSolidList"/>
    <dgm:cxn modelId="{87DF6C3E-8FBF-472D-9D8A-A44451046BF7}" type="presParOf" srcId="{84998BC5-5829-4DFE-AC91-6D4046258E52}" destId="{E2D0D228-B630-4638-A1AB-679E5BA1EFCD}" srcOrd="2" destOrd="0" presId="urn:microsoft.com/office/officeart/2018/2/layout/IconVerticalSolidList"/>
    <dgm:cxn modelId="{4E42CB94-9E83-43DB-9EB6-0E6BF46E97BD}" type="presParOf" srcId="{84998BC5-5829-4DFE-AC91-6D4046258E52}" destId="{999B0073-077A-4DA8-91AC-31C9C78D0E30}" srcOrd="3" destOrd="0" presId="urn:microsoft.com/office/officeart/2018/2/layout/IconVerticalSolidList"/>
    <dgm:cxn modelId="{F76A09B8-C73C-4F5D-B3E8-1D8A12250D27}" type="presParOf" srcId="{67FE214B-E82C-4B83-8EB5-5EEF3B5B45CA}" destId="{8167A494-5518-451F-8A46-5E23D474F22E}" srcOrd="1" destOrd="0" presId="urn:microsoft.com/office/officeart/2018/2/layout/IconVerticalSolidList"/>
    <dgm:cxn modelId="{930A122F-9650-4A8E-AFA4-A37128110552}" type="presParOf" srcId="{67FE214B-E82C-4B83-8EB5-5EEF3B5B45CA}" destId="{122173FF-8460-459D-8F15-49CE7A668DC7}" srcOrd="2" destOrd="0" presId="urn:microsoft.com/office/officeart/2018/2/layout/IconVerticalSolidList"/>
    <dgm:cxn modelId="{AA39CC40-2535-4E26-96A5-55A94EA6782C}" type="presParOf" srcId="{122173FF-8460-459D-8F15-49CE7A668DC7}" destId="{9477E895-1106-40BF-8502-CA1DA457FD1C}" srcOrd="0" destOrd="0" presId="urn:microsoft.com/office/officeart/2018/2/layout/IconVerticalSolidList"/>
    <dgm:cxn modelId="{F57D0E52-E37B-4439-8EA7-34BA5D177A5B}" type="presParOf" srcId="{122173FF-8460-459D-8F15-49CE7A668DC7}" destId="{8E4F1C57-4D1C-481C-9BC3-22D119672DE3}" srcOrd="1" destOrd="0" presId="urn:microsoft.com/office/officeart/2018/2/layout/IconVerticalSolidList"/>
    <dgm:cxn modelId="{D858052A-2917-47E5-8C67-7B46174FA085}" type="presParOf" srcId="{122173FF-8460-459D-8F15-49CE7A668DC7}" destId="{A585861D-9A07-4612-817B-F7C141F1142F}" srcOrd="2" destOrd="0" presId="urn:microsoft.com/office/officeart/2018/2/layout/IconVerticalSolidList"/>
    <dgm:cxn modelId="{98DD3195-FF9D-4546-AFDD-D469854CEC1A}" type="presParOf" srcId="{122173FF-8460-459D-8F15-49CE7A668DC7}" destId="{609A3EF6-4ADC-4A82-A356-352BA84B3770}" srcOrd="3" destOrd="0" presId="urn:microsoft.com/office/officeart/2018/2/layout/IconVerticalSolidList"/>
    <dgm:cxn modelId="{9C146CEE-FB3D-4D8F-AA25-1A8A37E020F1}" type="presParOf" srcId="{67FE214B-E82C-4B83-8EB5-5EEF3B5B45CA}" destId="{8D304FA4-4D86-4BC1-A9D5-882D71D08D3B}" srcOrd="3" destOrd="0" presId="urn:microsoft.com/office/officeart/2018/2/layout/IconVerticalSolidList"/>
    <dgm:cxn modelId="{2260AE4B-DB3C-4066-AB3C-8A257226436B}" type="presParOf" srcId="{67FE214B-E82C-4B83-8EB5-5EEF3B5B45CA}" destId="{B1F005F2-C43B-4812-AE68-08C8408FA21F}" srcOrd="4" destOrd="0" presId="urn:microsoft.com/office/officeart/2018/2/layout/IconVerticalSolidList"/>
    <dgm:cxn modelId="{08F05568-C79B-4F73-B65A-5355F8E2565B}" type="presParOf" srcId="{B1F005F2-C43B-4812-AE68-08C8408FA21F}" destId="{DF3928F9-9BB7-477C-BB35-61353E66F126}" srcOrd="0" destOrd="0" presId="urn:microsoft.com/office/officeart/2018/2/layout/IconVerticalSolidList"/>
    <dgm:cxn modelId="{F17D7256-A3D2-44A3-B938-285BBACDABEE}" type="presParOf" srcId="{B1F005F2-C43B-4812-AE68-08C8408FA21F}" destId="{3D782F9F-9343-4397-917D-8C002AD46BBD}" srcOrd="1" destOrd="0" presId="urn:microsoft.com/office/officeart/2018/2/layout/IconVerticalSolidList"/>
    <dgm:cxn modelId="{A5ED6F67-66DC-489B-8992-3CD397B2D0A4}" type="presParOf" srcId="{B1F005F2-C43B-4812-AE68-08C8408FA21F}" destId="{91342FD9-38F5-4C0B-8495-08E64163B04C}" srcOrd="2" destOrd="0" presId="urn:microsoft.com/office/officeart/2018/2/layout/IconVerticalSolidList"/>
    <dgm:cxn modelId="{E86B87AF-94FE-4D23-98E6-FC01D254A4C2}" type="presParOf" srcId="{B1F005F2-C43B-4812-AE68-08C8408FA21F}" destId="{A6E28566-20BD-44E0-B2C4-9D5B7F4DC8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8D2E5E-5E1D-498C-BAA5-352F19CE5CF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F74FC5-D87A-4039-89F6-0AC80A29C94B}">
      <dgm:prSet/>
      <dgm:spPr/>
      <dgm:t>
        <a:bodyPr/>
        <a:lstStyle/>
        <a:p>
          <a:r>
            <a:rPr lang="en-US"/>
            <a:t>BOUNDED INTERFERENCE APPROACH</a:t>
          </a:r>
        </a:p>
      </dgm:t>
    </dgm:pt>
    <dgm:pt modelId="{FB535513-607A-450D-9C4F-BE78DA9EA760}" type="parTrans" cxnId="{CB92A72B-E572-40BB-B726-E1149AEF84EC}">
      <dgm:prSet/>
      <dgm:spPr/>
      <dgm:t>
        <a:bodyPr/>
        <a:lstStyle/>
        <a:p>
          <a:endParaRPr lang="en-US"/>
        </a:p>
      </dgm:t>
    </dgm:pt>
    <dgm:pt modelId="{27EB782C-73ED-4D9B-820C-58CC39FE7D0E}" type="sibTrans" cxnId="{CB92A72B-E572-40BB-B726-E1149AEF84EC}">
      <dgm:prSet/>
      <dgm:spPr/>
      <dgm:t>
        <a:bodyPr/>
        <a:lstStyle/>
        <a:p>
          <a:endParaRPr lang="en-US"/>
        </a:p>
      </dgm:t>
    </dgm:pt>
    <dgm:pt modelId="{4FCD6CDD-0AD7-4953-9982-A3B4D6A99BD6}">
      <dgm:prSet/>
      <dgm:spPr/>
      <dgm:t>
        <a:bodyPr/>
        <a:lstStyle/>
        <a:p>
          <a:r>
            <a:rPr lang="en-US"/>
            <a:t>TWO PHASES: OFFLINE AND ONLINE</a:t>
          </a:r>
        </a:p>
      </dgm:t>
    </dgm:pt>
    <dgm:pt modelId="{132D0C44-338A-45F6-97A1-12B497B49FBE}" type="parTrans" cxnId="{D09B13E6-CE2C-46E3-AFDB-DD410DFDB542}">
      <dgm:prSet/>
      <dgm:spPr/>
      <dgm:t>
        <a:bodyPr/>
        <a:lstStyle/>
        <a:p>
          <a:endParaRPr lang="en-US"/>
        </a:p>
      </dgm:t>
    </dgm:pt>
    <dgm:pt modelId="{67B20EAC-FDD0-49DB-BF2A-D06A2D6652F6}" type="sibTrans" cxnId="{D09B13E6-CE2C-46E3-AFDB-DD410DFDB542}">
      <dgm:prSet/>
      <dgm:spPr/>
      <dgm:t>
        <a:bodyPr/>
        <a:lstStyle/>
        <a:p>
          <a:endParaRPr lang="en-US"/>
        </a:p>
      </dgm:t>
    </dgm:pt>
    <dgm:pt modelId="{64D96E5A-EBA2-4148-AE25-24A2F6155C38}">
      <dgm:prSet/>
      <dgm:spPr/>
      <dgm:t>
        <a:bodyPr/>
        <a:lstStyle/>
        <a:p>
          <a:r>
            <a:rPr lang="en-US"/>
            <a:t>OFFLINE: </a:t>
          </a:r>
        </a:p>
      </dgm:t>
    </dgm:pt>
    <dgm:pt modelId="{AFC0273F-AE80-44B7-A563-6384C06A6C7F}" type="parTrans" cxnId="{6A0D12EE-C9E8-4A88-ADF6-33DFFD2FFA7A}">
      <dgm:prSet/>
      <dgm:spPr/>
      <dgm:t>
        <a:bodyPr/>
        <a:lstStyle/>
        <a:p>
          <a:endParaRPr lang="en-US"/>
        </a:p>
      </dgm:t>
    </dgm:pt>
    <dgm:pt modelId="{F032A665-2A3F-4FC9-851F-3C81F4A84D0F}" type="sibTrans" cxnId="{6A0D12EE-C9E8-4A88-ADF6-33DFFD2FFA7A}">
      <dgm:prSet/>
      <dgm:spPr/>
      <dgm:t>
        <a:bodyPr/>
        <a:lstStyle/>
        <a:p>
          <a:endParaRPr lang="en-US"/>
        </a:p>
      </dgm:t>
    </dgm:pt>
    <dgm:pt modelId="{4772CF4A-4528-4B73-9854-3A3CEAD2D470}">
      <dgm:prSet/>
      <dgm:spPr/>
      <dgm:t>
        <a:bodyPr/>
        <a:lstStyle/>
        <a:p>
          <a:r>
            <a:rPr lang="en-US"/>
            <a:t>DATA PROFILING AND WCET ESTIMATION</a:t>
          </a:r>
        </a:p>
      </dgm:t>
    </dgm:pt>
    <dgm:pt modelId="{CD27DB90-3516-4BF5-8DAF-7281E269450B}" type="parTrans" cxnId="{49475E63-23B6-444F-9F03-1EF95435224A}">
      <dgm:prSet/>
      <dgm:spPr/>
      <dgm:t>
        <a:bodyPr/>
        <a:lstStyle/>
        <a:p>
          <a:endParaRPr lang="en-US"/>
        </a:p>
      </dgm:t>
    </dgm:pt>
    <dgm:pt modelId="{2ABF4BE2-DF5C-410A-9AA3-0A4B4818FEAE}" type="sibTrans" cxnId="{49475E63-23B6-444F-9F03-1EF95435224A}">
      <dgm:prSet/>
      <dgm:spPr/>
      <dgm:t>
        <a:bodyPr/>
        <a:lstStyle/>
        <a:p>
          <a:endParaRPr lang="en-US"/>
        </a:p>
      </dgm:t>
    </dgm:pt>
    <dgm:pt modelId="{BD47FFE5-17BC-4FC4-A351-29AE1C2256DB}">
      <dgm:prSet/>
      <dgm:spPr/>
      <dgm:t>
        <a:bodyPr/>
        <a:lstStyle/>
        <a:p>
          <a:r>
            <a:rPr lang="en-US"/>
            <a:t>THRESHOLD COMPUTATION -&gt; BOUNDING A TASK WITHIN THRESHOLDS</a:t>
          </a:r>
        </a:p>
      </dgm:t>
    </dgm:pt>
    <dgm:pt modelId="{BAAD33AE-1413-41DC-8B6E-55DCDCAB47BC}" type="parTrans" cxnId="{C6CA3A89-677D-4379-AFD5-0D456BDB2B77}">
      <dgm:prSet/>
      <dgm:spPr/>
      <dgm:t>
        <a:bodyPr/>
        <a:lstStyle/>
        <a:p>
          <a:endParaRPr lang="en-US"/>
        </a:p>
      </dgm:t>
    </dgm:pt>
    <dgm:pt modelId="{9CCFAA34-B7BD-4871-862C-8E9919A78043}" type="sibTrans" cxnId="{C6CA3A89-677D-4379-AFD5-0D456BDB2B77}">
      <dgm:prSet/>
      <dgm:spPr/>
      <dgm:t>
        <a:bodyPr/>
        <a:lstStyle/>
        <a:p>
          <a:endParaRPr lang="en-US"/>
        </a:p>
      </dgm:t>
    </dgm:pt>
    <dgm:pt modelId="{A6B00F31-15FB-48E8-8E0D-2A69FFBBC384}">
      <dgm:prSet/>
      <dgm:spPr/>
      <dgm:t>
        <a:bodyPr/>
        <a:lstStyle/>
        <a:p>
          <a:r>
            <a:rPr lang="en-US"/>
            <a:t>ONLINE: </a:t>
          </a:r>
        </a:p>
      </dgm:t>
    </dgm:pt>
    <dgm:pt modelId="{A120A583-8095-47BA-B1AE-F0D1DB716009}" type="parTrans" cxnId="{8F4F4CE0-6337-451F-A7E9-0FA21DCFA742}">
      <dgm:prSet/>
      <dgm:spPr/>
      <dgm:t>
        <a:bodyPr/>
        <a:lstStyle/>
        <a:p>
          <a:endParaRPr lang="en-US"/>
        </a:p>
      </dgm:t>
    </dgm:pt>
    <dgm:pt modelId="{1AFB7353-F060-4B5D-B668-658B9FAA5A9C}" type="sibTrans" cxnId="{8F4F4CE0-6337-451F-A7E9-0FA21DCFA742}">
      <dgm:prSet/>
      <dgm:spPr/>
      <dgm:t>
        <a:bodyPr/>
        <a:lstStyle/>
        <a:p>
          <a:endParaRPr lang="en-US"/>
        </a:p>
      </dgm:t>
    </dgm:pt>
    <dgm:pt modelId="{0746B818-7A22-4DCE-B4B2-8549C3A29411}">
      <dgm:prSet/>
      <dgm:spPr/>
      <dgm:t>
        <a:bodyPr/>
        <a:lstStyle/>
        <a:p>
          <a:r>
            <a:rPr lang="en-US"/>
            <a:t>SAFETY-NET USING PERFORMANCE COUNTER</a:t>
          </a:r>
        </a:p>
      </dgm:t>
    </dgm:pt>
    <dgm:pt modelId="{854E8BDA-BA2C-4840-AA56-3E1A2D1A7363}" type="parTrans" cxnId="{653C5428-F626-4F33-AE60-8A5820254DAF}">
      <dgm:prSet/>
      <dgm:spPr/>
      <dgm:t>
        <a:bodyPr/>
        <a:lstStyle/>
        <a:p>
          <a:endParaRPr lang="en-US"/>
        </a:p>
      </dgm:t>
    </dgm:pt>
    <dgm:pt modelId="{98999A93-56F5-41D2-AED9-A76A0752A0CF}" type="sibTrans" cxnId="{653C5428-F626-4F33-AE60-8A5820254DAF}">
      <dgm:prSet/>
      <dgm:spPr/>
      <dgm:t>
        <a:bodyPr/>
        <a:lstStyle/>
        <a:p>
          <a:endParaRPr lang="en-US"/>
        </a:p>
      </dgm:t>
    </dgm:pt>
    <dgm:pt modelId="{B988B947-6A31-4FFE-A436-0015F1726E19}">
      <dgm:prSet/>
      <dgm:spPr/>
      <dgm:t>
        <a:bodyPr/>
        <a:lstStyle/>
        <a:p>
          <a:r>
            <a:rPr lang="en-US" dirty="0"/>
            <a:t>EVALUATE: COMPARE MEASUREMENT TO THRESHOLDS</a:t>
          </a:r>
        </a:p>
      </dgm:t>
    </dgm:pt>
    <dgm:pt modelId="{17FE2142-1A39-4232-929E-396FCCA0711E}" type="parTrans" cxnId="{BC5FFF80-7F38-462A-BE60-49C532F44E29}">
      <dgm:prSet/>
      <dgm:spPr/>
      <dgm:t>
        <a:bodyPr/>
        <a:lstStyle/>
        <a:p>
          <a:endParaRPr lang="en-US"/>
        </a:p>
      </dgm:t>
    </dgm:pt>
    <dgm:pt modelId="{84862EC7-EE84-40C8-83C4-DAEB38BAF618}" type="sibTrans" cxnId="{BC5FFF80-7F38-462A-BE60-49C532F44E29}">
      <dgm:prSet/>
      <dgm:spPr/>
      <dgm:t>
        <a:bodyPr/>
        <a:lstStyle/>
        <a:p>
          <a:endParaRPr lang="en-US"/>
        </a:p>
      </dgm:t>
    </dgm:pt>
    <dgm:pt modelId="{ED9598F4-6061-4C83-A051-81B413E4994E}">
      <dgm:prSet/>
      <dgm:spPr/>
      <dgm:t>
        <a:bodyPr/>
        <a:lstStyle/>
        <a:p>
          <a:r>
            <a:rPr lang="en-US"/>
            <a:t>DETECT AND RECOVER AS NECESSARY</a:t>
          </a:r>
        </a:p>
      </dgm:t>
    </dgm:pt>
    <dgm:pt modelId="{AAE0FAC3-6306-4A95-9634-37FEED95DB5E}" type="parTrans" cxnId="{66ED50F7-45AF-4050-89EF-AEFECC60F969}">
      <dgm:prSet/>
      <dgm:spPr/>
      <dgm:t>
        <a:bodyPr/>
        <a:lstStyle/>
        <a:p>
          <a:endParaRPr lang="en-US"/>
        </a:p>
      </dgm:t>
    </dgm:pt>
    <dgm:pt modelId="{6C734766-D1B2-496B-9685-52A38958C1F1}" type="sibTrans" cxnId="{66ED50F7-45AF-4050-89EF-AEFECC60F969}">
      <dgm:prSet/>
      <dgm:spPr/>
      <dgm:t>
        <a:bodyPr/>
        <a:lstStyle/>
        <a:p>
          <a:endParaRPr lang="en-US"/>
        </a:p>
      </dgm:t>
    </dgm:pt>
    <dgm:pt modelId="{502992F1-B5AD-4BEE-B373-6CA0B8EC2165}" type="pres">
      <dgm:prSet presAssocID="{478D2E5E-5E1D-498C-BAA5-352F19CE5CF7}" presName="linear" presStyleCnt="0">
        <dgm:presLayoutVars>
          <dgm:animLvl val="lvl"/>
          <dgm:resizeHandles val="exact"/>
        </dgm:presLayoutVars>
      </dgm:prSet>
      <dgm:spPr/>
    </dgm:pt>
    <dgm:pt modelId="{DCF969D1-D0F6-401C-9A0C-DC9371B8B114}" type="pres">
      <dgm:prSet presAssocID="{00F74FC5-D87A-4039-89F6-0AC80A29C9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11A4EF3-C616-46DC-AF61-D29EA4F3C74F}" type="pres">
      <dgm:prSet presAssocID="{27EB782C-73ED-4D9B-820C-58CC39FE7D0E}" presName="spacer" presStyleCnt="0"/>
      <dgm:spPr/>
    </dgm:pt>
    <dgm:pt modelId="{797422A8-D521-4625-AA6B-FC577B0A6840}" type="pres">
      <dgm:prSet presAssocID="{4FCD6CDD-0AD7-4953-9982-A3B4D6A99BD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460780-4B79-402F-B161-6F3CF3F6D0CD}" type="pres">
      <dgm:prSet presAssocID="{67B20EAC-FDD0-49DB-BF2A-D06A2D6652F6}" presName="spacer" presStyleCnt="0"/>
      <dgm:spPr/>
    </dgm:pt>
    <dgm:pt modelId="{ABB594F5-A091-413F-9D3B-C7C24A91459C}" type="pres">
      <dgm:prSet presAssocID="{64D96E5A-EBA2-4148-AE25-24A2F6155C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B50C05-64CD-4D84-859F-4B4327964C5B}" type="pres">
      <dgm:prSet presAssocID="{64D96E5A-EBA2-4148-AE25-24A2F6155C38}" presName="childText" presStyleLbl="revTx" presStyleIdx="0" presStyleCnt="2">
        <dgm:presLayoutVars>
          <dgm:bulletEnabled val="1"/>
        </dgm:presLayoutVars>
      </dgm:prSet>
      <dgm:spPr/>
    </dgm:pt>
    <dgm:pt modelId="{C32C7C80-BF25-4FB6-B57D-E2B3AF0DDBF5}" type="pres">
      <dgm:prSet presAssocID="{A6B00F31-15FB-48E8-8E0D-2A69FFBBC38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877A5F1-AA49-4F26-A5A0-D8470F03807F}" type="pres">
      <dgm:prSet presAssocID="{A6B00F31-15FB-48E8-8E0D-2A69FFBBC38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2FA3B07-01F9-491B-8C6F-E21F2373A906}" type="presOf" srcId="{0746B818-7A22-4DCE-B4B2-8549C3A29411}" destId="{1877A5F1-AA49-4F26-A5A0-D8470F03807F}" srcOrd="0" destOrd="0" presId="urn:microsoft.com/office/officeart/2005/8/layout/vList2"/>
    <dgm:cxn modelId="{7479C621-F41D-4C07-8BC5-7A26079D8C19}" type="presOf" srcId="{4772CF4A-4528-4B73-9854-3A3CEAD2D470}" destId="{48B50C05-64CD-4D84-859F-4B4327964C5B}" srcOrd="0" destOrd="0" presId="urn:microsoft.com/office/officeart/2005/8/layout/vList2"/>
    <dgm:cxn modelId="{653C5428-F626-4F33-AE60-8A5820254DAF}" srcId="{A6B00F31-15FB-48E8-8E0D-2A69FFBBC384}" destId="{0746B818-7A22-4DCE-B4B2-8549C3A29411}" srcOrd="0" destOrd="0" parTransId="{854E8BDA-BA2C-4840-AA56-3E1A2D1A7363}" sibTransId="{98999A93-56F5-41D2-AED9-A76A0752A0CF}"/>
    <dgm:cxn modelId="{CB92A72B-E572-40BB-B726-E1149AEF84EC}" srcId="{478D2E5E-5E1D-498C-BAA5-352F19CE5CF7}" destId="{00F74FC5-D87A-4039-89F6-0AC80A29C94B}" srcOrd="0" destOrd="0" parTransId="{FB535513-607A-450D-9C4F-BE78DA9EA760}" sibTransId="{27EB782C-73ED-4D9B-820C-58CC39FE7D0E}"/>
    <dgm:cxn modelId="{873DC144-C158-47B4-8521-9286624E68A7}" type="presOf" srcId="{64D96E5A-EBA2-4148-AE25-24A2F6155C38}" destId="{ABB594F5-A091-413F-9D3B-C7C24A91459C}" srcOrd="0" destOrd="0" presId="urn:microsoft.com/office/officeart/2005/8/layout/vList2"/>
    <dgm:cxn modelId="{49475E63-23B6-444F-9F03-1EF95435224A}" srcId="{64D96E5A-EBA2-4148-AE25-24A2F6155C38}" destId="{4772CF4A-4528-4B73-9854-3A3CEAD2D470}" srcOrd="0" destOrd="0" parTransId="{CD27DB90-3516-4BF5-8DAF-7281E269450B}" sibTransId="{2ABF4BE2-DF5C-410A-9AA3-0A4B4818FEAE}"/>
    <dgm:cxn modelId="{B5AADB65-626E-4043-B868-175F09FAA1F1}" type="presOf" srcId="{ED9598F4-6061-4C83-A051-81B413E4994E}" destId="{1877A5F1-AA49-4F26-A5A0-D8470F03807F}" srcOrd="0" destOrd="2" presId="urn:microsoft.com/office/officeart/2005/8/layout/vList2"/>
    <dgm:cxn modelId="{3F87126C-20F9-4A22-8A93-3EB978295B4D}" type="presOf" srcId="{478D2E5E-5E1D-498C-BAA5-352F19CE5CF7}" destId="{502992F1-B5AD-4BEE-B373-6CA0B8EC2165}" srcOrd="0" destOrd="0" presId="urn:microsoft.com/office/officeart/2005/8/layout/vList2"/>
    <dgm:cxn modelId="{BC5FFF80-7F38-462A-BE60-49C532F44E29}" srcId="{A6B00F31-15FB-48E8-8E0D-2A69FFBBC384}" destId="{B988B947-6A31-4FFE-A436-0015F1726E19}" srcOrd="1" destOrd="0" parTransId="{17FE2142-1A39-4232-929E-396FCCA0711E}" sibTransId="{84862EC7-EE84-40C8-83C4-DAEB38BAF618}"/>
    <dgm:cxn modelId="{C6CA3A89-677D-4379-AFD5-0D456BDB2B77}" srcId="{64D96E5A-EBA2-4148-AE25-24A2F6155C38}" destId="{BD47FFE5-17BC-4FC4-A351-29AE1C2256DB}" srcOrd="1" destOrd="0" parTransId="{BAAD33AE-1413-41DC-8B6E-55DCDCAB47BC}" sibTransId="{9CCFAA34-B7BD-4871-862C-8E9919A78043}"/>
    <dgm:cxn modelId="{D7198F8C-F3B2-4FE8-A815-6156B86D973C}" type="presOf" srcId="{B988B947-6A31-4FFE-A436-0015F1726E19}" destId="{1877A5F1-AA49-4F26-A5A0-D8470F03807F}" srcOrd="0" destOrd="1" presId="urn:microsoft.com/office/officeart/2005/8/layout/vList2"/>
    <dgm:cxn modelId="{E0F31294-5368-4B69-B735-E12E1082BA44}" type="presOf" srcId="{BD47FFE5-17BC-4FC4-A351-29AE1C2256DB}" destId="{48B50C05-64CD-4D84-859F-4B4327964C5B}" srcOrd="0" destOrd="1" presId="urn:microsoft.com/office/officeart/2005/8/layout/vList2"/>
    <dgm:cxn modelId="{DF60A2A4-1BCF-4D7E-B49B-9BB1CAB5BC56}" type="presOf" srcId="{4FCD6CDD-0AD7-4953-9982-A3B4D6A99BD6}" destId="{797422A8-D521-4625-AA6B-FC577B0A6840}" srcOrd="0" destOrd="0" presId="urn:microsoft.com/office/officeart/2005/8/layout/vList2"/>
    <dgm:cxn modelId="{108805B0-F5D0-409E-AD8A-DE112E2C2F59}" type="presOf" srcId="{A6B00F31-15FB-48E8-8E0D-2A69FFBBC384}" destId="{C32C7C80-BF25-4FB6-B57D-E2B3AF0DDBF5}" srcOrd="0" destOrd="0" presId="urn:microsoft.com/office/officeart/2005/8/layout/vList2"/>
    <dgm:cxn modelId="{8F4F4CE0-6337-451F-A7E9-0FA21DCFA742}" srcId="{478D2E5E-5E1D-498C-BAA5-352F19CE5CF7}" destId="{A6B00F31-15FB-48E8-8E0D-2A69FFBBC384}" srcOrd="3" destOrd="0" parTransId="{A120A583-8095-47BA-B1AE-F0D1DB716009}" sibTransId="{1AFB7353-F060-4B5D-B668-658B9FAA5A9C}"/>
    <dgm:cxn modelId="{D09B13E6-CE2C-46E3-AFDB-DD410DFDB542}" srcId="{478D2E5E-5E1D-498C-BAA5-352F19CE5CF7}" destId="{4FCD6CDD-0AD7-4953-9982-A3B4D6A99BD6}" srcOrd="1" destOrd="0" parTransId="{132D0C44-338A-45F6-97A1-12B497B49FBE}" sibTransId="{67B20EAC-FDD0-49DB-BF2A-D06A2D6652F6}"/>
    <dgm:cxn modelId="{65E4D8E7-4C9B-49B3-9E9F-1829303EEE01}" type="presOf" srcId="{00F74FC5-D87A-4039-89F6-0AC80A29C94B}" destId="{DCF969D1-D0F6-401C-9A0C-DC9371B8B114}" srcOrd="0" destOrd="0" presId="urn:microsoft.com/office/officeart/2005/8/layout/vList2"/>
    <dgm:cxn modelId="{6A0D12EE-C9E8-4A88-ADF6-33DFFD2FFA7A}" srcId="{478D2E5E-5E1D-498C-BAA5-352F19CE5CF7}" destId="{64D96E5A-EBA2-4148-AE25-24A2F6155C38}" srcOrd="2" destOrd="0" parTransId="{AFC0273F-AE80-44B7-A563-6384C06A6C7F}" sibTransId="{F032A665-2A3F-4FC9-851F-3C81F4A84D0F}"/>
    <dgm:cxn modelId="{66ED50F7-45AF-4050-89EF-AEFECC60F969}" srcId="{A6B00F31-15FB-48E8-8E0D-2A69FFBBC384}" destId="{ED9598F4-6061-4C83-A051-81B413E4994E}" srcOrd="2" destOrd="0" parTransId="{AAE0FAC3-6306-4A95-9634-37FEED95DB5E}" sibTransId="{6C734766-D1B2-496B-9685-52A38958C1F1}"/>
    <dgm:cxn modelId="{894A1300-1279-4A3A-8E8C-43FC9F77DCE0}" type="presParOf" srcId="{502992F1-B5AD-4BEE-B373-6CA0B8EC2165}" destId="{DCF969D1-D0F6-401C-9A0C-DC9371B8B114}" srcOrd="0" destOrd="0" presId="urn:microsoft.com/office/officeart/2005/8/layout/vList2"/>
    <dgm:cxn modelId="{B3E01366-18B6-474F-919F-986AC6203981}" type="presParOf" srcId="{502992F1-B5AD-4BEE-B373-6CA0B8EC2165}" destId="{E11A4EF3-C616-46DC-AF61-D29EA4F3C74F}" srcOrd="1" destOrd="0" presId="urn:microsoft.com/office/officeart/2005/8/layout/vList2"/>
    <dgm:cxn modelId="{E59E9D3D-F86E-4B94-904E-0F04C8F7FEB8}" type="presParOf" srcId="{502992F1-B5AD-4BEE-B373-6CA0B8EC2165}" destId="{797422A8-D521-4625-AA6B-FC577B0A6840}" srcOrd="2" destOrd="0" presId="urn:microsoft.com/office/officeart/2005/8/layout/vList2"/>
    <dgm:cxn modelId="{044C0033-61C9-48F0-B72B-45ABAED9327B}" type="presParOf" srcId="{502992F1-B5AD-4BEE-B373-6CA0B8EC2165}" destId="{57460780-4B79-402F-B161-6F3CF3F6D0CD}" srcOrd="3" destOrd="0" presId="urn:microsoft.com/office/officeart/2005/8/layout/vList2"/>
    <dgm:cxn modelId="{986781F4-8787-4D04-9AB2-0F467C357FCE}" type="presParOf" srcId="{502992F1-B5AD-4BEE-B373-6CA0B8EC2165}" destId="{ABB594F5-A091-413F-9D3B-C7C24A91459C}" srcOrd="4" destOrd="0" presId="urn:microsoft.com/office/officeart/2005/8/layout/vList2"/>
    <dgm:cxn modelId="{6952FB62-A1FD-4EC8-90C5-BA3AF378CD79}" type="presParOf" srcId="{502992F1-B5AD-4BEE-B373-6CA0B8EC2165}" destId="{48B50C05-64CD-4D84-859F-4B4327964C5B}" srcOrd="5" destOrd="0" presId="urn:microsoft.com/office/officeart/2005/8/layout/vList2"/>
    <dgm:cxn modelId="{9F100F95-627E-45A1-8382-DC07EA287A14}" type="presParOf" srcId="{502992F1-B5AD-4BEE-B373-6CA0B8EC2165}" destId="{C32C7C80-BF25-4FB6-B57D-E2B3AF0DDBF5}" srcOrd="6" destOrd="0" presId="urn:microsoft.com/office/officeart/2005/8/layout/vList2"/>
    <dgm:cxn modelId="{6EFAB0B5-04EA-43ED-AE6A-91419D23A0BB}" type="presParOf" srcId="{502992F1-B5AD-4BEE-B373-6CA0B8EC2165}" destId="{1877A5F1-AA49-4F26-A5A0-D8470F03807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AA7D54-1858-4F93-A168-FC7373FEB2E9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6C0CEB9-BBE2-4893-82BC-690FA0F711C8}">
      <dgm:prSet/>
      <dgm:spPr/>
      <dgm:t>
        <a:bodyPr/>
        <a:lstStyle/>
        <a:p>
          <a:r>
            <a:rPr lang="en-US" dirty="0"/>
            <a:t>METRIC SELECTION</a:t>
          </a:r>
        </a:p>
      </dgm:t>
    </dgm:pt>
    <dgm:pt modelId="{4014663E-A444-4D34-AD4D-16A8B0868204}" type="parTrans" cxnId="{67CB261B-9D36-489E-8F1F-003E85CE8722}">
      <dgm:prSet/>
      <dgm:spPr/>
      <dgm:t>
        <a:bodyPr/>
        <a:lstStyle/>
        <a:p>
          <a:endParaRPr lang="en-US"/>
        </a:p>
      </dgm:t>
    </dgm:pt>
    <dgm:pt modelId="{96180AD3-664C-4B0C-90FD-E18426872927}" type="sibTrans" cxnId="{67CB261B-9D36-489E-8F1F-003E85CE8722}">
      <dgm:prSet/>
      <dgm:spPr/>
      <dgm:t>
        <a:bodyPr/>
        <a:lstStyle/>
        <a:p>
          <a:endParaRPr lang="en-US"/>
        </a:p>
      </dgm:t>
    </dgm:pt>
    <dgm:pt modelId="{8411B8D1-EB3B-46E2-BE22-4C7C3CD5131E}">
      <dgm:prSet/>
      <dgm:spPr/>
      <dgm:t>
        <a:bodyPr/>
        <a:lstStyle/>
        <a:p>
          <a:r>
            <a:rPr lang="en-US" dirty="0"/>
            <a:t>ANY QUANTITY THAT CAN BE MEASURED AT RUN-TIME AND LIKELY TO BE AFFECTED WHEN INTERFERENCE OCCURS</a:t>
          </a:r>
        </a:p>
      </dgm:t>
    </dgm:pt>
    <dgm:pt modelId="{2021BBEF-16F7-4CE5-8E0D-14C44810CA23}" type="parTrans" cxnId="{7DA8A843-EDAA-4690-AAFE-95CF33184963}">
      <dgm:prSet/>
      <dgm:spPr/>
      <dgm:t>
        <a:bodyPr/>
        <a:lstStyle/>
        <a:p>
          <a:endParaRPr lang="en-US"/>
        </a:p>
      </dgm:t>
    </dgm:pt>
    <dgm:pt modelId="{56836D41-A009-43E5-9819-322074D60D61}" type="sibTrans" cxnId="{7DA8A843-EDAA-4690-AAFE-95CF33184963}">
      <dgm:prSet/>
      <dgm:spPr/>
      <dgm:t>
        <a:bodyPr/>
        <a:lstStyle/>
        <a:p>
          <a:endParaRPr lang="en-US"/>
        </a:p>
      </dgm:t>
    </dgm:pt>
    <dgm:pt modelId="{D8A0F148-CB37-4DF0-8219-364CB22210C2}">
      <dgm:prSet/>
      <dgm:spPr/>
      <dgm:t>
        <a:bodyPr/>
        <a:lstStyle/>
        <a:p>
          <a:r>
            <a:rPr lang="en-US" dirty="0"/>
            <a:t>E.G. CLOCK CYCLE COUNTERS</a:t>
          </a:r>
        </a:p>
      </dgm:t>
    </dgm:pt>
    <dgm:pt modelId="{63076F98-2FD3-4DB4-9A49-7041002A583B}" type="parTrans" cxnId="{17A2309F-151C-4E0C-8585-1117382DE168}">
      <dgm:prSet/>
      <dgm:spPr/>
      <dgm:t>
        <a:bodyPr/>
        <a:lstStyle/>
        <a:p>
          <a:endParaRPr lang="en-US"/>
        </a:p>
      </dgm:t>
    </dgm:pt>
    <dgm:pt modelId="{95F716F7-0E90-4896-AD98-2D67D6C012A0}" type="sibTrans" cxnId="{17A2309F-151C-4E0C-8585-1117382DE168}">
      <dgm:prSet/>
      <dgm:spPr/>
      <dgm:t>
        <a:bodyPr/>
        <a:lstStyle/>
        <a:p>
          <a:endParaRPr lang="en-US"/>
        </a:p>
      </dgm:t>
    </dgm:pt>
    <dgm:pt modelId="{2ED367F6-BDAB-4F4A-9EF2-BF2434FCCB7A}">
      <dgm:prSet/>
      <dgm:spPr/>
      <dgm:t>
        <a:bodyPr/>
        <a:lstStyle/>
        <a:p>
          <a:r>
            <a:rPr lang="en-US" dirty="0"/>
            <a:t>METRIC CHARACTERIZATION</a:t>
          </a:r>
        </a:p>
      </dgm:t>
    </dgm:pt>
    <dgm:pt modelId="{0BED7507-B290-46C5-9D06-65B62BC7803F}" type="parTrans" cxnId="{FEB1780B-B85E-4DD1-9F45-8348F75E6F66}">
      <dgm:prSet/>
      <dgm:spPr/>
      <dgm:t>
        <a:bodyPr/>
        <a:lstStyle/>
        <a:p>
          <a:endParaRPr lang="en-US"/>
        </a:p>
      </dgm:t>
    </dgm:pt>
    <dgm:pt modelId="{C3FD81E4-4C43-4600-8D1D-AEC9FE1B4754}" type="sibTrans" cxnId="{FEB1780B-B85E-4DD1-9F45-8348F75E6F66}">
      <dgm:prSet/>
      <dgm:spPr/>
      <dgm:t>
        <a:bodyPr/>
        <a:lstStyle/>
        <a:p>
          <a:endParaRPr lang="en-US"/>
        </a:p>
      </dgm:t>
    </dgm:pt>
    <dgm:pt modelId="{D41C486E-C416-446E-B244-52A08DFEDA7D}">
      <dgm:prSet/>
      <dgm:spPr/>
      <dgm:t>
        <a:bodyPr/>
        <a:lstStyle/>
        <a:p>
          <a:r>
            <a:rPr lang="en-US"/>
            <a:t>METRIC OFTEN NON-DETERMINISTIC</a:t>
          </a:r>
        </a:p>
      </dgm:t>
    </dgm:pt>
    <dgm:pt modelId="{9D822D2D-FBF2-4B5D-9497-B48E4C1179BF}" type="parTrans" cxnId="{076C3600-79D8-4492-842D-62A5ABCB7B07}">
      <dgm:prSet/>
      <dgm:spPr/>
      <dgm:t>
        <a:bodyPr/>
        <a:lstStyle/>
        <a:p>
          <a:endParaRPr lang="en-US"/>
        </a:p>
      </dgm:t>
    </dgm:pt>
    <dgm:pt modelId="{C7FDF58C-3B56-4E8C-8A23-586C314C2CB5}" type="sibTrans" cxnId="{076C3600-79D8-4492-842D-62A5ABCB7B07}">
      <dgm:prSet/>
      <dgm:spPr/>
      <dgm:t>
        <a:bodyPr/>
        <a:lstStyle/>
        <a:p>
          <a:endParaRPr lang="en-US"/>
        </a:p>
      </dgm:t>
    </dgm:pt>
    <dgm:pt modelId="{B06F4B28-71FA-4206-807D-A4851490FB2E}">
      <dgm:prSet/>
      <dgm:spPr/>
      <dgm:t>
        <a:bodyPr/>
        <a:lstStyle/>
        <a:p>
          <a:r>
            <a:rPr lang="en-US"/>
            <a:t>MEASURE METRIC AND PROFILE</a:t>
          </a:r>
        </a:p>
      </dgm:t>
    </dgm:pt>
    <dgm:pt modelId="{902AB02B-1951-4DC1-AD0F-90C36DED95E8}" type="parTrans" cxnId="{AABE2C69-2C79-4B1B-9381-9D798BFB64C4}">
      <dgm:prSet/>
      <dgm:spPr/>
      <dgm:t>
        <a:bodyPr/>
        <a:lstStyle/>
        <a:p>
          <a:endParaRPr lang="en-US"/>
        </a:p>
      </dgm:t>
    </dgm:pt>
    <dgm:pt modelId="{F43AC786-5734-4E17-A719-62340E5D626D}" type="sibTrans" cxnId="{AABE2C69-2C79-4B1B-9381-9D798BFB64C4}">
      <dgm:prSet/>
      <dgm:spPr/>
      <dgm:t>
        <a:bodyPr/>
        <a:lstStyle/>
        <a:p>
          <a:endParaRPr lang="en-US"/>
        </a:p>
      </dgm:t>
    </dgm:pt>
    <dgm:pt modelId="{B6AF463F-82EB-43A8-91FE-A21AB56AF3E1}">
      <dgm:prSet/>
      <dgm:spPr/>
      <dgm:t>
        <a:bodyPr/>
        <a:lstStyle/>
        <a:p>
          <a:r>
            <a:rPr lang="en-US"/>
            <a:t>GATHER SAMPLES AND FIT TO A KNOWN PROBABILITY DENSITY FUNCTION(PDF)</a:t>
          </a:r>
        </a:p>
      </dgm:t>
    </dgm:pt>
    <dgm:pt modelId="{3DEB9997-EBD9-4554-BD8A-63DCF8616A1D}" type="parTrans" cxnId="{565A156B-368A-4047-B1F3-CAD7F90BD283}">
      <dgm:prSet/>
      <dgm:spPr/>
      <dgm:t>
        <a:bodyPr/>
        <a:lstStyle/>
        <a:p>
          <a:endParaRPr lang="en-US"/>
        </a:p>
      </dgm:t>
    </dgm:pt>
    <dgm:pt modelId="{25160FDD-814B-4E5A-B470-1AF2E92B93B9}" type="sibTrans" cxnId="{565A156B-368A-4047-B1F3-CAD7F90BD283}">
      <dgm:prSet/>
      <dgm:spPr/>
      <dgm:t>
        <a:bodyPr/>
        <a:lstStyle/>
        <a:p>
          <a:endParaRPr lang="en-US"/>
        </a:p>
      </dgm:t>
    </dgm:pt>
    <dgm:pt modelId="{3CF143BB-9B8E-4F4D-9EA3-DFAC28F262C1}">
      <dgm:prSet/>
      <dgm:spPr/>
      <dgm:t>
        <a:bodyPr/>
        <a:lstStyle/>
        <a:p>
          <a:r>
            <a:rPr lang="en-US"/>
            <a:t>THRESHOLDS DETERMINATION</a:t>
          </a:r>
        </a:p>
      </dgm:t>
    </dgm:pt>
    <dgm:pt modelId="{8752887D-ADD4-4CB4-BE47-EC10A224C012}" type="parTrans" cxnId="{BB86EC30-DDC2-4D77-9A54-EDBF2E4AE6EC}">
      <dgm:prSet/>
      <dgm:spPr/>
      <dgm:t>
        <a:bodyPr/>
        <a:lstStyle/>
        <a:p>
          <a:endParaRPr lang="en-US"/>
        </a:p>
      </dgm:t>
    </dgm:pt>
    <dgm:pt modelId="{18B558C0-7EC0-4E73-B731-D18663170FC0}" type="sibTrans" cxnId="{BB86EC30-DDC2-4D77-9A54-EDBF2E4AE6EC}">
      <dgm:prSet/>
      <dgm:spPr/>
      <dgm:t>
        <a:bodyPr/>
        <a:lstStyle/>
        <a:p>
          <a:endParaRPr lang="en-US"/>
        </a:p>
      </dgm:t>
    </dgm:pt>
    <dgm:pt modelId="{CF41AD43-2B46-42CC-8F23-B31A35DB96B5}">
      <dgm:prSet/>
      <dgm:spPr/>
      <dgm:t>
        <a:bodyPr/>
        <a:lstStyle/>
        <a:p>
          <a:r>
            <a:rPr lang="en-US" dirty="0"/>
            <a:t>DETECTION THRESHOLD: INTERFERENCE HAS OCCURRED</a:t>
          </a:r>
        </a:p>
      </dgm:t>
    </dgm:pt>
    <dgm:pt modelId="{E7E785EC-AD8D-41AF-98D4-8F7FB94E88D6}" type="parTrans" cxnId="{3F9D7A56-660B-4D8A-9836-ACCBFE7E54AA}">
      <dgm:prSet/>
      <dgm:spPr/>
      <dgm:t>
        <a:bodyPr/>
        <a:lstStyle/>
        <a:p>
          <a:endParaRPr lang="en-US"/>
        </a:p>
      </dgm:t>
    </dgm:pt>
    <dgm:pt modelId="{DAA9DF51-2D49-4944-8130-D04B937611E4}" type="sibTrans" cxnId="{3F9D7A56-660B-4D8A-9836-ACCBFE7E54AA}">
      <dgm:prSet/>
      <dgm:spPr/>
      <dgm:t>
        <a:bodyPr/>
        <a:lstStyle/>
        <a:p>
          <a:endParaRPr lang="en-US"/>
        </a:p>
      </dgm:t>
    </dgm:pt>
    <dgm:pt modelId="{69DA429C-03D6-4938-9FA6-F99FC7349CD1}">
      <dgm:prSet/>
      <dgm:spPr/>
      <dgm:t>
        <a:bodyPr/>
        <a:lstStyle/>
        <a:p>
          <a:r>
            <a:rPr lang="en-US"/>
            <a:t>WARNING THRESHOLD: INTERFERENCE MIGHT HAVE OCCURRED</a:t>
          </a:r>
        </a:p>
      </dgm:t>
    </dgm:pt>
    <dgm:pt modelId="{98F19F86-B991-44B7-909B-52E3CD597C6A}" type="parTrans" cxnId="{894C9EB7-00EA-473E-B0BE-0B2A622957BD}">
      <dgm:prSet/>
      <dgm:spPr/>
      <dgm:t>
        <a:bodyPr/>
        <a:lstStyle/>
        <a:p>
          <a:endParaRPr lang="en-US"/>
        </a:p>
      </dgm:t>
    </dgm:pt>
    <dgm:pt modelId="{76BCF3CA-B6B9-4542-9A09-B180044E5232}" type="sibTrans" cxnId="{894C9EB7-00EA-473E-B0BE-0B2A622957BD}">
      <dgm:prSet/>
      <dgm:spPr/>
      <dgm:t>
        <a:bodyPr/>
        <a:lstStyle/>
        <a:p>
          <a:endParaRPr lang="en-US"/>
        </a:p>
      </dgm:t>
    </dgm:pt>
    <dgm:pt modelId="{F6D38DA6-9C5F-4163-A160-1BC2F22EB13B}">
      <dgm:prSet/>
      <dgm:spPr/>
      <dgm:t>
        <a:bodyPr/>
        <a:lstStyle/>
        <a:p>
          <a:r>
            <a:rPr lang="en-US"/>
            <a:t>NEED FURTHER OBSERVATION</a:t>
          </a:r>
        </a:p>
      </dgm:t>
    </dgm:pt>
    <dgm:pt modelId="{586F04EA-ABC1-48B5-8CD7-1CA1DB63D5FF}" type="parTrans" cxnId="{C5ECE00A-6D89-458D-962C-9FB92CAFEC01}">
      <dgm:prSet/>
      <dgm:spPr/>
      <dgm:t>
        <a:bodyPr/>
        <a:lstStyle/>
        <a:p>
          <a:endParaRPr lang="en-US"/>
        </a:p>
      </dgm:t>
    </dgm:pt>
    <dgm:pt modelId="{8245AD9F-1FCD-4D3E-A148-5DDBF526DD3C}" type="sibTrans" cxnId="{C5ECE00A-6D89-458D-962C-9FB92CAFEC01}">
      <dgm:prSet/>
      <dgm:spPr/>
      <dgm:t>
        <a:bodyPr/>
        <a:lstStyle/>
        <a:p>
          <a:endParaRPr lang="en-US"/>
        </a:p>
      </dgm:t>
    </dgm:pt>
    <dgm:pt modelId="{25C86279-D0F2-40CB-8166-C5C08FF34D80}">
      <dgm:prSet/>
      <dgm:spPr/>
      <dgm:t>
        <a:bodyPr/>
        <a:lstStyle/>
        <a:p>
          <a:r>
            <a:rPr lang="en-US" dirty="0"/>
            <a:t>IF OBSERVED CONSECUTIVELY FOR SOME NUMBER OF TIMES, INTERFERENCE HAS OCCURRED</a:t>
          </a:r>
        </a:p>
      </dgm:t>
    </dgm:pt>
    <dgm:pt modelId="{0AAD68D4-7AE4-4090-B4AA-ABCC47D2E66C}" type="parTrans" cxnId="{76BC8C05-FFE3-4080-87FF-9634D032A9F4}">
      <dgm:prSet/>
      <dgm:spPr/>
      <dgm:t>
        <a:bodyPr/>
        <a:lstStyle/>
        <a:p>
          <a:endParaRPr lang="en-US"/>
        </a:p>
      </dgm:t>
    </dgm:pt>
    <dgm:pt modelId="{A7F7B373-6E68-42CC-B69F-503BB8084276}" type="sibTrans" cxnId="{76BC8C05-FFE3-4080-87FF-9634D032A9F4}">
      <dgm:prSet/>
      <dgm:spPr/>
      <dgm:t>
        <a:bodyPr/>
        <a:lstStyle/>
        <a:p>
          <a:endParaRPr lang="en-US"/>
        </a:p>
      </dgm:t>
    </dgm:pt>
    <dgm:pt modelId="{28E4E572-0171-4774-A1FC-DE86069A32FB}" type="pres">
      <dgm:prSet presAssocID="{53AA7D54-1858-4F93-A168-FC7373FEB2E9}" presName="Name0" presStyleCnt="0">
        <dgm:presLayoutVars>
          <dgm:dir/>
          <dgm:animLvl val="lvl"/>
          <dgm:resizeHandles val="exact"/>
        </dgm:presLayoutVars>
      </dgm:prSet>
      <dgm:spPr/>
    </dgm:pt>
    <dgm:pt modelId="{BCAA002A-FDC2-44A1-82BE-6BA80BE11E3D}" type="pres">
      <dgm:prSet presAssocID="{3CF143BB-9B8E-4F4D-9EA3-DFAC28F262C1}" presName="boxAndChildren" presStyleCnt="0"/>
      <dgm:spPr/>
    </dgm:pt>
    <dgm:pt modelId="{97A947B2-F2D9-446B-B65B-42D40E5B2229}" type="pres">
      <dgm:prSet presAssocID="{3CF143BB-9B8E-4F4D-9EA3-DFAC28F262C1}" presName="parentTextBox" presStyleLbl="alignNode1" presStyleIdx="0" presStyleCnt="3"/>
      <dgm:spPr/>
    </dgm:pt>
    <dgm:pt modelId="{6ECA3BB0-929C-4088-906E-B1D0BA73B6DC}" type="pres">
      <dgm:prSet presAssocID="{3CF143BB-9B8E-4F4D-9EA3-DFAC28F262C1}" presName="descendantBox" presStyleLbl="bgAccFollowNode1" presStyleIdx="0" presStyleCnt="3"/>
      <dgm:spPr/>
    </dgm:pt>
    <dgm:pt modelId="{328A7140-5454-441A-BCEC-046D1F8C043F}" type="pres">
      <dgm:prSet presAssocID="{C3FD81E4-4C43-4600-8D1D-AEC9FE1B4754}" presName="sp" presStyleCnt="0"/>
      <dgm:spPr/>
    </dgm:pt>
    <dgm:pt modelId="{50ECE84A-EE2E-414B-9EC6-7A80F33D8FBB}" type="pres">
      <dgm:prSet presAssocID="{2ED367F6-BDAB-4F4A-9EF2-BF2434FCCB7A}" presName="arrowAndChildren" presStyleCnt="0"/>
      <dgm:spPr/>
    </dgm:pt>
    <dgm:pt modelId="{E7C5147C-3BD1-4491-8DB0-83CDC13F4772}" type="pres">
      <dgm:prSet presAssocID="{2ED367F6-BDAB-4F4A-9EF2-BF2434FCCB7A}" presName="parentTextArrow" presStyleLbl="node1" presStyleIdx="0" presStyleCnt="0"/>
      <dgm:spPr/>
    </dgm:pt>
    <dgm:pt modelId="{27240F0C-026E-4BE5-AC24-1AD500078F92}" type="pres">
      <dgm:prSet presAssocID="{2ED367F6-BDAB-4F4A-9EF2-BF2434FCCB7A}" presName="arrow" presStyleLbl="alignNode1" presStyleIdx="1" presStyleCnt="3"/>
      <dgm:spPr/>
    </dgm:pt>
    <dgm:pt modelId="{1D9BC2D4-5AD3-434E-AB8D-FC7F94831CC8}" type="pres">
      <dgm:prSet presAssocID="{2ED367F6-BDAB-4F4A-9EF2-BF2434FCCB7A}" presName="descendantArrow" presStyleLbl="bgAccFollowNode1" presStyleIdx="1" presStyleCnt="3"/>
      <dgm:spPr/>
    </dgm:pt>
    <dgm:pt modelId="{41C791AC-C00B-4474-B91C-37DB4AC18A2E}" type="pres">
      <dgm:prSet presAssocID="{96180AD3-664C-4B0C-90FD-E18426872927}" presName="sp" presStyleCnt="0"/>
      <dgm:spPr/>
    </dgm:pt>
    <dgm:pt modelId="{58F75B27-8A7C-47DD-A26F-42FE67B4A2B9}" type="pres">
      <dgm:prSet presAssocID="{16C0CEB9-BBE2-4893-82BC-690FA0F711C8}" presName="arrowAndChildren" presStyleCnt="0"/>
      <dgm:spPr/>
    </dgm:pt>
    <dgm:pt modelId="{36238F60-3A70-470B-A529-393285275034}" type="pres">
      <dgm:prSet presAssocID="{16C0CEB9-BBE2-4893-82BC-690FA0F711C8}" presName="parentTextArrow" presStyleLbl="node1" presStyleIdx="0" presStyleCnt="0"/>
      <dgm:spPr/>
    </dgm:pt>
    <dgm:pt modelId="{17FC3A47-902B-4DA7-9C4C-20DA02486C80}" type="pres">
      <dgm:prSet presAssocID="{16C0CEB9-BBE2-4893-82BC-690FA0F711C8}" presName="arrow" presStyleLbl="alignNode1" presStyleIdx="2" presStyleCnt="3"/>
      <dgm:spPr/>
    </dgm:pt>
    <dgm:pt modelId="{9BEF8F5A-9911-4179-B2FF-89E566BD6FFC}" type="pres">
      <dgm:prSet presAssocID="{16C0CEB9-BBE2-4893-82BC-690FA0F711C8}" presName="descendantArrow" presStyleLbl="bgAccFollowNode1" presStyleIdx="2" presStyleCnt="3"/>
      <dgm:spPr/>
    </dgm:pt>
  </dgm:ptLst>
  <dgm:cxnLst>
    <dgm:cxn modelId="{076C3600-79D8-4492-842D-62A5ABCB7B07}" srcId="{2ED367F6-BDAB-4F4A-9EF2-BF2434FCCB7A}" destId="{D41C486E-C416-446E-B244-52A08DFEDA7D}" srcOrd="0" destOrd="0" parTransId="{9D822D2D-FBF2-4B5D-9497-B48E4C1179BF}" sibTransId="{C7FDF58C-3B56-4E8C-8A23-586C314C2CB5}"/>
    <dgm:cxn modelId="{42F0A901-D673-4FC3-9663-ABC097668F60}" type="presOf" srcId="{3CF143BB-9B8E-4F4D-9EA3-DFAC28F262C1}" destId="{97A947B2-F2D9-446B-B65B-42D40E5B2229}" srcOrd="0" destOrd="0" presId="urn:microsoft.com/office/officeart/2016/7/layout/VerticalDownArrowProcess"/>
    <dgm:cxn modelId="{76BC8C05-FFE3-4080-87FF-9634D032A9F4}" srcId="{69DA429C-03D6-4938-9FA6-F99FC7349CD1}" destId="{25C86279-D0F2-40CB-8166-C5C08FF34D80}" srcOrd="1" destOrd="0" parTransId="{0AAD68D4-7AE4-4090-B4AA-ABCC47D2E66C}" sibTransId="{A7F7B373-6E68-42CC-B69F-503BB8084276}"/>
    <dgm:cxn modelId="{1D4EF106-84C1-4CBD-82C5-1A91AF25775F}" type="presOf" srcId="{53AA7D54-1858-4F93-A168-FC7373FEB2E9}" destId="{28E4E572-0171-4774-A1FC-DE86069A32FB}" srcOrd="0" destOrd="0" presId="urn:microsoft.com/office/officeart/2016/7/layout/VerticalDownArrowProcess"/>
    <dgm:cxn modelId="{C5ECE00A-6D89-458D-962C-9FB92CAFEC01}" srcId="{69DA429C-03D6-4938-9FA6-F99FC7349CD1}" destId="{F6D38DA6-9C5F-4163-A160-1BC2F22EB13B}" srcOrd="0" destOrd="0" parTransId="{586F04EA-ABC1-48B5-8CD7-1CA1DB63D5FF}" sibTransId="{8245AD9F-1FCD-4D3E-A148-5DDBF526DD3C}"/>
    <dgm:cxn modelId="{FEB1780B-B85E-4DD1-9F45-8348F75E6F66}" srcId="{53AA7D54-1858-4F93-A168-FC7373FEB2E9}" destId="{2ED367F6-BDAB-4F4A-9EF2-BF2434FCCB7A}" srcOrd="1" destOrd="0" parTransId="{0BED7507-B290-46C5-9D06-65B62BC7803F}" sibTransId="{C3FD81E4-4C43-4600-8D1D-AEC9FE1B4754}"/>
    <dgm:cxn modelId="{67CB261B-9D36-489E-8F1F-003E85CE8722}" srcId="{53AA7D54-1858-4F93-A168-FC7373FEB2E9}" destId="{16C0CEB9-BBE2-4893-82BC-690FA0F711C8}" srcOrd="0" destOrd="0" parTransId="{4014663E-A444-4D34-AD4D-16A8B0868204}" sibTransId="{96180AD3-664C-4B0C-90FD-E18426872927}"/>
    <dgm:cxn modelId="{B15A8C1D-5DF5-4F2B-BF3C-216AD3F1120D}" type="presOf" srcId="{8411B8D1-EB3B-46E2-BE22-4C7C3CD5131E}" destId="{9BEF8F5A-9911-4179-B2FF-89E566BD6FFC}" srcOrd="0" destOrd="0" presId="urn:microsoft.com/office/officeart/2016/7/layout/VerticalDownArrowProcess"/>
    <dgm:cxn modelId="{C1139E1E-BB98-49E7-B4B3-E128C716C851}" type="presOf" srcId="{69DA429C-03D6-4938-9FA6-F99FC7349CD1}" destId="{6ECA3BB0-929C-4088-906E-B1D0BA73B6DC}" srcOrd="0" destOrd="1" presId="urn:microsoft.com/office/officeart/2016/7/layout/VerticalDownArrowProcess"/>
    <dgm:cxn modelId="{59EA9A2E-34FD-4A78-B363-CAFEB9BA8FD2}" type="presOf" srcId="{2ED367F6-BDAB-4F4A-9EF2-BF2434FCCB7A}" destId="{E7C5147C-3BD1-4491-8DB0-83CDC13F4772}" srcOrd="0" destOrd="0" presId="urn:microsoft.com/office/officeart/2016/7/layout/VerticalDownArrowProcess"/>
    <dgm:cxn modelId="{BB86EC30-DDC2-4D77-9A54-EDBF2E4AE6EC}" srcId="{53AA7D54-1858-4F93-A168-FC7373FEB2E9}" destId="{3CF143BB-9B8E-4F4D-9EA3-DFAC28F262C1}" srcOrd="2" destOrd="0" parTransId="{8752887D-ADD4-4CB4-BE47-EC10A224C012}" sibTransId="{18B558C0-7EC0-4E73-B731-D18663170FC0}"/>
    <dgm:cxn modelId="{EC081D35-940A-4F94-8B35-82C1AE673E7B}" type="presOf" srcId="{16C0CEB9-BBE2-4893-82BC-690FA0F711C8}" destId="{17FC3A47-902B-4DA7-9C4C-20DA02486C80}" srcOrd="1" destOrd="0" presId="urn:microsoft.com/office/officeart/2016/7/layout/VerticalDownArrowProcess"/>
    <dgm:cxn modelId="{7DA8A843-EDAA-4690-AAFE-95CF33184963}" srcId="{16C0CEB9-BBE2-4893-82BC-690FA0F711C8}" destId="{8411B8D1-EB3B-46E2-BE22-4C7C3CD5131E}" srcOrd="0" destOrd="0" parTransId="{2021BBEF-16F7-4CE5-8E0D-14C44810CA23}" sibTransId="{56836D41-A009-43E5-9819-322074D60D61}"/>
    <dgm:cxn modelId="{DA55F54B-2D1B-4268-9B6F-B4ACAF11AA04}" type="presOf" srcId="{D8A0F148-CB37-4DF0-8219-364CB22210C2}" destId="{9BEF8F5A-9911-4179-B2FF-89E566BD6FFC}" srcOrd="0" destOrd="1" presId="urn:microsoft.com/office/officeart/2016/7/layout/VerticalDownArrowProcess"/>
    <dgm:cxn modelId="{7C34E251-E717-4920-BB6D-C56647CF97FB}" type="presOf" srcId="{2ED367F6-BDAB-4F4A-9EF2-BF2434FCCB7A}" destId="{27240F0C-026E-4BE5-AC24-1AD500078F92}" srcOrd="1" destOrd="0" presId="urn:microsoft.com/office/officeart/2016/7/layout/VerticalDownArrowProcess"/>
    <dgm:cxn modelId="{3F9D7A56-660B-4D8A-9836-ACCBFE7E54AA}" srcId="{3CF143BB-9B8E-4F4D-9EA3-DFAC28F262C1}" destId="{CF41AD43-2B46-42CC-8F23-B31A35DB96B5}" srcOrd="0" destOrd="0" parTransId="{E7E785EC-AD8D-41AF-98D4-8F7FB94E88D6}" sibTransId="{DAA9DF51-2D49-4944-8130-D04B937611E4}"/>
    <dgm:cxn modelId="{284E3B5C-3F55-4DA2-9DD7-6028ED1E9565}" type="presOf" srcId="{16C0CEB9-BBE2-4893-82BC-690FA0F711C8}" destId="{36238F60-3A70-470B-A529-393285275034}" srcOrd="0" destOrd="0" presId="urn:microsoft.com/office/officeart/2016/7/layout/VerticalDownArrowProcess"/>
    <dgm:cxn modelId="{C2995160-03F3-483B-81D1-B6104080F699}" type="presOf" srcId="{B06F4B28-71FA-4206-807D-A4851490FB2E}" destId="{1D9BC2D4-5AD3-434E-AB8D-FC7F94831CC8}" srcOrd="0" destOrd="1" presId="urn:microsoft.com/office/officeart/2016/7/layout/VerticalDownArrowProcess"/>
    <dgm:cxn modelId="{AABE2C69-2C79-4B1B-9381-9D798BFB64C4}" srcId="{2ED367F6-BDAB-4F4A-9EF2-BF2434FCCB7A}" destId="{B06F4B28-71FA-4206-807D-A4851490FB2E}" srcOrd="1" destOrd="0" parTransId="{902AB02B-1951-4DC1-AD0F-90C36DED95E8}" sibTransId="{F43AC786-5734-4E17-A719-62340E5D626D}"/>
    <dgm:cxn modelId="{565A156B-368A-4047-B1F3-CAD7F90BD283}" srcId="{2ED367F6-BDAB-4F4A-9EF2-BF2434FCCB7A}" destId="{B6AF463F-82EB-43A8-91FE-A21AB56AF3E1}" srcOrd="2" destOrd="0" parTransId="{3DEB9997-EBD9-4554-BD8A-63DCF8616A1D}" sibTransId="{25160FDD-814B-4E5A-B470-1AF2E92B93B9}"/>
    <dgm:cxn modelId="{17A2309F-151C-4E0C-8585-1117382DE168}" srcId="{16C0CEB9-BBE2-4893-82BC-690FA0F711C8}" destId="{D8A0F148-CB37-4DF0-8219-364CB22210C2}" srcOrd="1" destOrd="0" parTransId="{63076F98-2FD3-4DB4-9A49-7041002A583B}" sibTransId="{95F716F7-0E90-4896-AD98-2D67D6C012A0}"/>
    <dgm:cxn modelId="{59B088A4-0DF7-43DB-B14B-842782967507}" type="presOf" srcId="{D41C486E-C416-446E-B244-52A08DFEDA7D}" destId="{1D9BC2D4-5AD3-434E-AB8D-FC7F94831CC8}" srcOrd="0" destOrd="0" presId="urn:microsoft.com/office/officeart/2016/7/layout/VerticalDownArrowProcess"/>
    <dgm:cxn modelId="{894C9EB7-00EA-473E-B0BE-0B2A622957BD}" srcId="{3CF143BB-9B8E-4F4D-9EA3-DFAC28F262C1}" destId="{69DA429C-03D6-4938-9FA6-F99FC7349CD1}" srcOrd="1" destOrd="0" parTransId="{98F19F86-B991-44B7-909B-52E3CD597C6A}" sibTransId="{76BCF3CA-B6B9-4542-9A09-B180044E5232}"/>
    <dgm:cxn modelId="{EEAE11BB-1B3B-4EA0-B6C9-0E2BD4675FFE}" type="presOf" srcId="{CF41AD43-2B46-42CC-8F23-B31A35DB96B5}" destId="{6ECA3BB0-929C-4088-906E-B1D0BA73B6DC}" srcOrd="0" destOrd="0" presId="urn:microsoft.com/office/officeart/2016/7/layout/VerticalDownArrowProcess"/>
    <dgm:cxn modelId="{97F632EB-7345-4B03-B69D-B89DE19ACC2C}" type="presOf" srcId="{B6AF463F-82EB-43A8-91FE-A21AB56AF3E1}" destId="{1D9BC2D4-5AD3-434E-AB8D-FC7F94831CC8}" srcOrd="0" destOrd="2" presId="urn:microsoft.com/office/officeart/2016/7/layout/VerticalDownArrowProcess"/>
    <dgm:cxn modelId="{5B593CEC-C5A5-4A61-8775-DE21CF2ACE2D}" type="presOf" srcId="{25C86279-D0F2-40CB-8166-C5C08FF34D80}" destId="{6ECA3BB0-929C-4088-906E-B1D0BA73B6DC}" srcOrd="0" destOrd="3" presId="urn:microsoft.com/office/officeart/2016/7/layout/VerticalDownArrowProcess"/>
    <dgm:cxn modelId="{F02D2DF0-6D62-4D3A-BB26-FBB6C2C5B381}" type="presOf" srcId="{F6D38DA6-9C5F-4163-A160-1BC2F22EB13B}" destId="{6ECA3BB0-929C-4088-906E-B1D0BA73B6DC}" srcOrd="0" destOrd="2" presId="urn:microsoft.com/office/officeart/2016/7/layout/VerticalDownArrowProcess"/>
    <dgm:cxn modelId="{177C409F-820B-49DA-9E70-1A7855271AB4}" type="presParOf" srcId="{28E4E572-0171-4774-A1FC-DE86069A32FB}" destId="{BCAA002A-FDC2-44A1-82BE-6BA80BE11E3D}" srcOrd="0" destOrd="0" presId="urn:microsoft.com/office/officeart/2016/7/layout/VerticalDownArrowProcess"/>
    <dgm:cxn modelId="{0AAD7E76-890E-487A-8116-A83A0CEEA65B}" type="presParOf" srcId="{BCAA002A-FDC2-44A1-82BE-6BA80BE11E3D}" destId="{97A947B2-F2D9-446B-B65B-42D40E5B2229}" srcOrd="0" destOrd="0" presId="urn:microsoft.com/office/officeart/2016/7/layout/VerticalDownArrowProcess"/>
    <dgm:cxn modelId="{0649CDB3-CCBF-4625-85C8-6B2547E51193}" type="presParOf" srcId="{BCAA002A-FDC2-44A1-82BE-6BA80BE11E3D}" destId="{6ECA3BB0-929C-4088-906E-B1D0BA73B6DC}" srcOrd="1" destOrd="0" presId="urn:microsoft.com/office/officeart/2016/7/layout/VerticalDownArrowProcess"/>
    <dgm:cxn modelId="{3508D8E6-FC00-4AE5-8EB6-21A7F78CC5B8}" type="presParOf" srcId="{28E4E572-0171-4774-A1FC-DE86069A32FB}" destId="{328A7140-5454-441A-BCEC-046D1F8C043F}" srcOrd="1" destOrd="0" presId="urn:microsoft.com/office/officeart/2016/7/layout/VerticalDownArrowProcess"/>
    <dgm:cxn modelId="{0C75902F-C022-4220-8B8E-83AB756C05B5}" type="presParOf" srcId="{28E4E572-0171-4774-A1FC-DE86069A32FB}" destId="{50ECE84A-EE2E-414B-9EC6-7A80F33D8FBB}" srcOrd="2" destOrd="0" presId="urn:microsoft.com/office/officeart/2016/7/layout/VerticalDownArrowProcess"/>
    <dgm:cxn modelId="{EC48829A-9C00-4848-8314-2865AE16D910}" type="presParOf" srcId="{50ECE84A-EE2E-414B-9EC6-7A80F33D8FBB}" destId="{E7C5147C-3BD1-4491-8DB0-83CDC13F4772}" srcOrd="0" destOrd="0" presId="urn:microsoft.com/office/officeart/2016/7/layout/VerticalDownArrowProcess"/>
    <dgm:cxn modelId="{2FF77AAF-09C9-4B4B-8D3B-B6D7417D804B}" type="presParOf" srcId="{50ECE84A-EE2E-414B-9EC6-7A80F33D8FBB}" destId="{27240F0C-026E-4BE5-AC24-1AD500078F92}" srcOrd="1" destOrd="0" presId="urn:microsoft.com/office/officeart/2016/7/layout/VerticalDownArrowProcess"/>
    <dgm:cxn modelId="{CE763BBF-A8A7-45CD-8277-AB44EF83754C}" type="presParOf" srcId="{50ECE84A-EE2E-414B-9EC6-7A80F33D8FBB}" destId="{1D9BC2D4-5AD3-434E-AB8D-FC7F94831CC8}" srcOrd="2" destOrd="0" presId="urn:microsoft.com/office/officeart/2016/7/layout/VerticalDownArrowProcess"/>
    <dgm:cxn modelId="{22A648FE-346B-47FC-AEFD-20DD9345B2F3}" type="presParOf" srcId="{28E4E572-0171-4774-A1FC-DE86069A32FB}" destId="{41C791AC-C00B-4474-B91C-37DB4AC18A2E}" srcOrd="3" destOrd="0" presId="urn:microsoft.com/office/officeart/2016/7/layout/VerticalDownArrowProcess"/>
    <dgm:cxn modelId="{67629AE8-4F0B-4309-A245-38CC8D800B3E}" type="presParOf" srcId="{28E4E572-0171-4774-A1FC-DE86069A32FB}" destId="{58F75B27-8A7C-47DD-A26F-42FE67B4A2B9}" srcOrd="4" destOrd="0" presId="urn:microsoft.com/office/officeart/2016/7/layout/VerticalDownArrowProcess"/>
    <dgm:cxn modelId="{DB083361-DB6F-4EB6-8B25-E5FCDB42A69F}" type="presParOf" srcId="{58F75B27-8A7C-47DD-A26F-42FE67B4A2B9}" destId="{36238F60-3A70-470B-A529-393285275034}" srcOrd="0" destOrd="0" presId="urn:microsoft.com/office/officeart/2016/7/layout/VerticalDownArrowProcess"/>
    <dgm:cxn modelId="{5D5578CA-D636-477D-B878-DB21C2CEBE00}" type="presParOf" srcId="{58F75B27-8A7C-47DD-A26F-42FE67B4A2B9}" destId="{17FC3A47-902B-4DA7-9C4C-20DA02486C80}" srcOrd="1" destOrd="0" presId="urn:microsoft.com/office/officeart/2016/7/layout/VerticalDownArrowProcess"/>
    <dgm:cxn modelId="{3C239DF7-A24C-4BE1-98A2-703C05643F3D}" type="presParOf" srcId="{58F75B27-8A7C-47DD-A26F-42FE67B4A2B9}" destId="{9BEF8F5A-9911-4179-B2FF-89E566BD6FFC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AA7D54-1858-4F93-A168-FC7373FEB2E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C0CEB9-BBE2-4893-82BC-690FA0F711C8}">
      <dgm:prSet/>
      <dgm:spPr/>
      <dgm:t>
        <a:bodyPr/>
        <a:lstStyle/>
        <a:p>
          <a:r>
            <a:rPr lang="en-US" dirty="0"/>
            <a:t>ON-LINE DETECTION</a:t>
          </a:r>
        </a:p>
      </dgm:t>
    </dgm:pt>
    <dgm:pt modelId="{4014663E-A444-4D34-AD4D-16A8B0868204}" type="parTrans" cxnId="{67CB261B-9D36-489E-8F1F-003E85CE8722}">
      <dgm:prSet/>
      <dgm:spPr/>
      <dgm:t>
        <a:bodyPr/>
        <a:lstStyle/>
        <a:p>
          <a:endParaRPr lang="en-US"/>
        </a:p>
      </dgm:t>
    </dgm:pt>
    <dgm:pt modelId="{96180AD3-664C-4B0C-90FD-E18426872927}" type="sibTrans" cxnId="{67CB261B-9D36-489E-8F1F-003E85CE8722}">
      <dgm:prSet/>
      <dgm:spPr/>
      <dgm:t>
        <a:bodyPr/>
        <a:lstStyle/>
        <a:p>
          <a:endParaRPr lang="en-US"/>
        </a:p>
      </dgm:t>
    </dgm:pt>
    <dgm:pt modelId="{E1D6C739-AE6F-4E5F-BA47-AA0702EB0B42}">
      <dgm:prSet/>
      <dgm:spPr/>
      <dgm:t>
        <a:bodyPr/>
        <a:lstStyle/>
        <a:p>
          <a:r>
            <a:rPr lang="en-US" dirty="0"/>
            <a:t>READ PERFORMANCE COUNTER (METRIC)</a:t>
          </a:r>
        </a:p>
      </dgm:t>
    </dgm:pt>
    <dgm:pt modelId="{B50803E9-D6FC-49FE-A334-DCA0031392BE}" type="parTrans" cxnId="{4BD9AD9C-BD40-42D1-8785-64A60A69F038}">
      <dgm:prSet/>
      <dgm:spPr/>
      <dgm:t>
        <a:bodyPr/>
        <a:lstStyle/>
        <a:p>
          <a:endParaRPr lang="it-IT"/>
        </a:p>
      </dgm:t>
    </dgm:pt>
    <dgm:pt modelId="{8DCFF02E-3190-4490-9CE1-D76CAC006B9D}" type="sibTrans" cxnId="{4BD9AD9C-BD40-42D1-8785-64A60A69F038}">
      <dgm:prSet/>
      <dgm:spPr/>
      <dgm:t>
        <a:bodyPr/>
        <a:lstStyle/>
        <a:p>
          <a:endParaRPr lang="it-IT"/>
        </a:p>
      </dgm:t>
    </dgm:pt>
    <dgm:pt modelId="{8DE9C2C5-5BF5-44E7-9AD8-A3752F7FFB00}">
      <dgm:prSet/>
      <dgm:spPr/>
      <dgm:t>
        <a:bodyPr/>
        <a:lstStyle/>
        <a:p>
          <a:r>
            <a:rPr lang="en-US" dirty="0"/>
            <a:t>COMPARE TO THRESHOLDS</a:t>
          </a:r>
        </a:p>
      </dgm:t>
    </dgm:pt>
    <dgm:pt modelId="{88F08049-666D-4357-A1D2-25BB0A7AB9BE}" type="parTrans" cxnId="{4A0D420E-AF2E-423F-93EB-493A8DB66ED9}">
      <dgm:prSet/>
      <dgm:spPr/>
      <dgm:t>
        <a:bodyPr/>
        <a:lstStyle/>
        <a:p>
          <a:endParaRPr lang="it-IT"/>
        </a:p>
      </dgm:t>
    </dgm:pt>
    <dgm:pt modelId="{3EED7E34-4132-422E-B285-65D26B8929A9}" type="sibTrans" cxnId="{4A0D420E-AF2E-423F-93EB-493A8DB66ED9}">
      <dgm:prSet/>
      <dgm:spPr/>
      <dgm:t>
        <a:bodyPr/>
        <a:lstStyle/>
        <a:p>
          <a:endParaRPr lang="it-IT"/>
        </a:p>
      </dgm:t>
    </dgm:pt>
    <dgm:pt modelId="{1FBE0F8C-7449-458D-92D4-DB404CDDAFCD}">
      <dgm:prSet/>
      <dgm:spPr/>
      <dgm:t>
        <a:bodyPr/>
        <a:lstStyle/>
        <a:p>
          <a:r>
            <a:rPr lang="en-US" dirty="0"/>
            <a:t>IF METRIC ABOVE DETECTION THRESHOLD, RAISE ALARM (CRITICAL)</a:t>
          </a:r>
        </a:p>
      </dgm:t>
    </dgm:pt>
    <dgm:pt modelId="{114AE255-01EE-4A2E-B92F-5E9878253D2D}" type="parTrans" cxnId="{35D6EDB1-9016-4290-80BB-9032158B920E}">
      <dgm:prSet/>
      <dgm:spPr/>
      <dgm:t>
        <a:bodyPr/>
        <a:lstStyle/>
        <a:p>
          <a:endParaRPr lang="it-IT"/>
        </a:p>
      </dgm:t>
    </dgm:pt>
    <dgm:pt modelId="{7DB25CDF-5ADC-4BE9-8AD3-3460B4B0BE12}" type="sibTrans" cxnId="{35D6EDB1-9016-4290-80BB-9032158B920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2268A86-8E90-4C80-B272-58E4018842C9}">
          <dgm:prSet/>
          <dgm:spPr/>
          <dgm:t>
            <a:bodyPr/>
            <a:lstStyle/>
            <a:p>
              <a:r>
                <a:rPr lang="en-US" dirty="0"/>
                <a:t>IF METRIC BETWEEN WARNING THRESHOLD AND DETECTION THRESHOLD FOR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∝</m:t>
                  </m:r>
                </m:oMath>
              </a14:m>
              <a:r>
                <a:rPr lang="en-US" dirty="0"/>
                <a:t> MEASUREMENTS, RAISE WARNING (NON-CRITICAL)</a:t>
              </a:r>
            </a:p>
          </dgm:t>
        </dgm:pt>
      </mc:Choice>
      <mc:Fallback xmlns="">
        <dgm:pt modelId="{72268A86-8E90-4C80-B272-58E4018842C9}">
          <dgm:prSet/>
          <dgm:spPr/>
          <dgm:t>
            <a:bodyPr/>
            <a:lstStyle/>
            <a:p>
              <a:r>
                <a:rPr lang="en-US" dirty="0"/>
                <a:t>IF METRIC BETWEEN WARNING THRESHOLD AND DETECTION THRESHOLD FOR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∝</a:t>
              </a:r>
              <a:r>
                <a:rPr lang="en-US" dirty="0"/>
                <a:t> MEASUREMENTS, RAISE WARNING (NON-CRITICAL)</a:t>
              </a:r>
            </a:p>
          </dgm:t>
        </dgm:pt>
      </mc:Fallback>
    </mc:AlternateContent>
    <dgm:pt modelId="{68B0FC4D-41E0-4B22-97AE-A34FEA177D89}" type="parTrans" cxnId="{D38CD269-48D5-47CA-9B0D-B0548041432B}">
      <dgm:prSet/>
      <dgm:spPr/>
      <dgm:t>
        <a:bodyPr/>
        <a:lstStyle/>
        <a:p>
          <a:endParaRPr lang="it-IT"/>
        </a:p>
      </dgm:t>
    </dgm:pt>
    <dgm:pt modelId="{D61225A3-8D85-4C56-AC54-A5E742F8D9CF}" type="sibTrans" cxnId="{D38CD269-48D5-47CA-9B0D-B0548041432B}">
      <dgm:prSet/>
      <dgm:spPr/>
      <dgm:t>
        <a:bodyPr/>
        <a:lstStyle/>
        <a:p>
          <a:endParaRPr lang="it-IT"/>
        </a:p>
      </dgm:t>
    </dgm:pt>
    <dgm:pt modelId="{743DFDD6-4EB8-46AC-AF1E-B18F9EE20218}">
      <dgm:prSet/>
      <dgm:spPr/>
      <dgm:t>
        <a:bodyPr/>
        <a:lstStyle/>
        <a:p>
          <a:r>
            <a:rPr lang="en-US" dirty="0"/>
            <a:t>RECOVERY</a:t>
          </a:r>
        </a:p>
      </dgm:t>
    </dgm:pt>
    <dgm:pt modelId="{772CF866-5FB2-417F-B86D-F2526BC8D641}" type="parTrans" cxnId="{C233AE00-1E55-4685-8A52-BA57E5AF9FC7}">
      <dgm:prSet/>
      <dgm:spPr/>
      <dgm:t>
        <a:bodyPr/>
        <a:lstStyle/>
        <a:p>
          <a:endParaRPr lang="it-IT"/>
        </a:p>
      </dgm:t>
    </dgm:pt>
    <dgm:pt modelId="{A7E92CDF-02A1-445C-9D78-8531E42A5566}" type="sibTrans" cxnId="{C233AE00-1E55-4685-8A52-BA57E5AF9FC7}">
      <dgm:prSet/>
      <dgm:spPr/>
      <dgm:t>
        <a:bodyPr/>
        <a:lstStyle/>
        <a:p>
          <a:endParaRPr lang="it-IT"/>
        </a:p>
      </dgm:t>
    </dgm:pt>
    <dgm:pt modelId="{5A345371-36E7-48AE-BBB0-7059F30A66A7}">
      <dgm:prSet/>
      <dgm:spPr/>
      <dgm:t>
        <a:bodyPr/>
        <a:lstStyle/>
        <a:p>
          <a:r>
            <a:rPr lang="en-US" dirty="0"/>
            <a:t>GRACEFUL DEGRADATION: ALTERNATE SCHEDULING TO ALLOW TASKS TO COMPLETE WITHIN DEADLINE</a:t>
          </a:r>
        </a:p>
      </dgm:t>
    </dgm:pt>
    <dgm:pt modelId="{11D67BEF-5F2A-4CF5-8FA7-C720913B3E8E}" type="parTrans" cxnId="{6B1F5B03-4C17-4E8C-9B83-A4419248A8AF}">
      <dgm:prSet/>
      <dgm:spPr/>
      <dgm:t>
        <a:bodyPr/>
        <a:lstStyle/>
        <a:p>
          <a:endParaRPr lang="it-IT"/>
        </a:p>
      </dgm:t>
    </dgm:pt>
    <dgm:pt modelId="{F5BE842B-D796-448E-AFDA-ED8B25662528}" type="sibTrans" cxnId="{6B1F5B03-4C17-4E8C-9B83-A4419248A8AF}">
      <dgm:prSet/>
      <dgm:spPr/>
      <dgm:t>
        <a:bodyPr/>
        <a:lstStyle/>
        <a:p>
          <a:endParaRPr lang="it-IT"/>
        </a:p>
      </dgm:t>
    </dgm:pt>
    <dgm:pt modelId="{1846CEC4-98EE-46C1-B404-DEAD072F4EC0}">
      <dgm:prSet/>
      <dgm:spPr/>
      <dgm:t>
        <a:bodyPr/>
        <a:lstStyle/>
        <a:p>
          <a:r>
            <a:rPr lang="en-US" dirty="0"/>
            <a:t>HARD RECOVERY: SWITCH TO AN AVAILABLE HOT STANDBY SPARE GUARANTEED TO RESTORE FUNCTIONALITY OR AT LEAST AVOID CATASTROPHIC CONSEQUENCE</a:t>
          </a:r>
        </a:p>
      </dgm:t>
    </dgm:pt>
    <dgm:pt modelId="{C3551C30-F625-49E6-A643-FCC7BA77EE05}" type="parTrans" cxnId="{426DF21B-ADD1-4170-9DA7-92E8C38900BB}">
      <dgm:prSet/>
      <dgm:spPr/>
      <dgm:t>
        <a:bodyPr/>
        <a:lstStyle/>
        <a:p>
          <a:endParaRPr lang="it-IT"/>
        </a:p>
      </dgm:t>
    </dgm:pt>
    <dgm:pt modelId="{B1D47C5D-A123-4C73-A7E7-F66DCE11A7EA}" type="sibTrans" cxnId="{426DF21B-ADD1-4170-9DA7-92E8C38900BB}">
      <dgm:prSet/>
      <dgm:spPr/>
      <dgm:t>
        <a:bodyPr/>
        <a:lstStyle/>
        <a:p>
          <a:endParaRPr lang="it-IT"/>
        </a:p>
      </dgm:t>
    </dgm:pt>
    <dgm:pt modelId="{BAF6BC97-2262-44DB-9C97-57A254779C40}" type="pres">
      <dgm:prSet presAssocID="{53AA7D54-1858-4F93-A168-FC7373FEB2E9}" presName="linear" presStyleCnt="0">
        <dgm:presLayoutVars>
          <dgm:dir/>
          <dgm:animLvl val="lvl"/>
          <dgm:resizeHandles val="exact"/>
        </dgm:presLayoutVars>
      </dgm:prSet>
      <dgm:spPr/>
    </dgm:pt>
    <dgm:pt modelId="{AF7DB9B1-E53C-4C86-B9B5-85160AF2E594}" type="pres">
      <dgm:prSet presAssocID="{16C0CEB9-BBE2-4893-82BC-690FA0F711C8}" presName="parentLin" presStyleCnt="0"/>
      <dgm:spPr/>
    </dgm:pt>
    <dgm:pt modelId="{497DF300-584E-4EBE-8729-CD1CDB6AA615}" type="pres">
      <dgm:prSet presAssocID="{16C0CEB9-BBE2-4893-82BC-690FA0F711C8}" presName="parentLeftMargin" presStyleLbl="node1" presStyleIdx="0" presStyleCnt="2"/>
      <dgm:spPr/>
    </dgm:pt>
    <dgm:pt modelId="{E82D42FC-B3D7-4748-A2DE-5B6B7131545A}" type="pres">
      <dgm:prSet presAssocID="{16C0CEB9-BBE2-4893-82BC-690FA0F711C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AF8E33-E7CD-4615-8B77-BB02A7DF48DF}" type="pres">
      <dgm:prSet presAssocID="{16C0CEB9-BBE2-4893-82BC-690FA0F711C8}" presName="negativeSpace" presStyleCnt="0"/>
      <dgm:spPr/>
    </dgm:pt>
    <dgm:pt modelId="{2D165CCC-439A-4015-ADC1-E8C07CB9BCAF}" type="pres">
      <dgm:prSet presAssocID="{16C0CEB9-BBE2-4893-82BC-690FA0F711C8}" presName="childText" presStyleLbl="conFgAcc1" presStyleIdx="0" presStyleCnt="2">
        <dgm:presLayoutVars>
          <dgm:bulletEnabled val="1"/>
        </dgm:presLayoutVars>
      </dgm:prSet>
      <dgm:spPr/>
    </dgm:pt>
    <dgm:pt modelId="{62AF61D0-BC57-49A4-ADAA-69AC6C6CA65A}" type="pres">
      <dgm:prSet presAssocID="{96180AD3-664C-4B0C-90FD-E18426872927}" presName="spaceBetweenRectangles" presStyleCnt="0"/>
      <dgm:spPr/>
    </dgm:pt>
    <dgm:pt modelId="{566B40DC-0D90-4103-AD18-EFDE2BDF26A6}" type="pres">
      <dgm:prSet presAssocID="{743DFDD6-4EB8-46AC-AF1E-B18F9EE20218}" presName="parentLin" presStyleCnt="0"/>
      <dgm:spPr/>
    </dgm:pt>
    <dgm:pt modelId="{8EE62E9B-3233-49F6-B8B8-7C7F548E1EB1}" type="pres">
      <dgm:prSet presAssocID="{743DFDD6-4EB8-46AC-AF1E-B18F9EE20218}" presName="parentLeftMargin" presStyleLbl="node1" presStyleIdx="0" presStyleCnt="2"/>
      <dgm:spPr/>
    </dgm:pt>
    <dgm:pt modelId="{9EA00436-BE14-4DAE-B7CB-320908A5DF32}" type="pres">
      <dgm:prSet presAssocID="{743DFDD6-4EB8-46AC-AF1E-B18F9EE2021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C31B03-B44C-499F-AB28-9E1CFED4C21C}" type="pres">
      <dgm:prSet presAssocID="{743DFDD6-4EB8-46AC-AF1E-B18F9EE20218}" presName="negativeSpace" presStyleCnt="0"/>
      <dgm:spPr/>
    </dgm:pt>
    <dgm:pt modelId="{340AD64E-65F7-48F2-90B9-31080AD2528B}" type="pres">
      <dgm:prSet presAssocID="{743DFDD6-4EB8-46AC-AF1E-B18F9EE2021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233AE00-1E55-4685-8A52-BA57E5AF9FC7}" srcId="{53AA7D54-1858-4F93-A168-FC7373FEB2E9}" destId="{743DFDD6-4EB8-46AC-AF1E-B18F9EE20218}" srcOrd="1" destOrd="0" parTransId="{772CF866-5FB2-417F-B86D-F2526BC8D641}" sibTransId="{A7E92CDF-02A1-445C-9D78-8531E42A5566}"/>
    <dgm:cxn modelId="{6B1F5B03-4C17-4E8C-9B83-A4419248A8AF}" srcId="{743DFDD6-4EB8-46AC-AF1E-B18F9EE20218}" destId="{5A345371-36E7-48AE-BBB0-7059F30A66A7}" srcOrd="0" destOrd="0" parTransId="{11D67BEF-5F2A-4CF5-8FA7-C720913B3E8E}" sibTransId="{F5BE842B-D796-448E-AFDA-ED8B25662528}"/>
    <dgm:cxn modelId="{4A0D420E-AF2E-423F-93EB-493A8DB66ED9}" srcId="{16C0CEB9-BBE2-4893-82BC-690FA0F711C8}" destId="{8DE9C2C5-5BF5-44E7-9AD8-A3752F7FFB00}" srcOrd="1" destOrd="0" parTransId="{88F08049-666D-4357-A1D2-25BB0A7AB9BE}" sibTransId="{3EED7E34-4132-422E-B285-65D26B8929A9}"/>
    <dgm:cxn modelId="{03F8D517-377C-43B4-BA2B-58FF7AD34CED}" type="presOf" srcId="{8DE9C2C5-5BF5-44E7-9AD8-A3752F7FFB00}" destId="{2D165CCC-439A-4015-ADC1-E8C07CB9BCAF}" srcOrd="0" destOrd="1" presId="urn:microsoft.com/office/officeart/2005/8/layout/list1"/>
    <dgm:cxn modelId="{67CB261B-9D36-489E-8F1F-003E85CE8722}" srcId="{53AA7D54-1858-4F93-A168-FC7373FEB2E9}" destId="{16C0CEB9-BBE2-4893-82BC-690FA0F711C8}" srcOrd="0" destOrd="0" parTransId="{4014663E-A444-4D34-AD4D-16A8B0868204}" sibTransId="{96180AD3-664C-4B0C-90FD-E18426872927}"/>
    <dgm:cxn modelId="{426DF21B-ADD1-4170-9DA7-92E8C38900BB}" srcId="{743DFDD6-4EB8-46AC-AF1E-B18F9EE20218}" destId="{1846CEC4-98EE-46C1-B404-DEAD072F4EC0}" srcOrd="1" destOrd="0" parTransId="{C3551C30-F625-49E6-A643-FCC7BA77EE05}" sibTransId="{B1D47C5D-A123-4C73-A7E7-F66DCE11A7EA}"/>
    <dgm:cxn modelId="{D8467B1F-4724-4EDC-9328-6F27C2CE123D}" type="presOf" srcId="{743DFDD6-4EB8-46AC-AF1E-B18F9EE20218}" destId="{9EA00436-BE14-4DAE-B7CB-320908A5DF32}" srcOrd="1" destOrd="0" presId="urn:microsoft.com/office/officeart/2005/8/layout/list1"/>
    <dgm:cxn modelId="{D38CD269-48D5-47CA-9B0D-B0548041432B}" srcId="{16C0CEB9-BBE2-4893-82BC-690FA0F711C8}" destId="{72268A86-8E90-4C80-B272-58E4018842C9}" srcOrd="3" destOrd="0" parTransId="{68B0FC4D-41E0-4B22-97AE-A34FEA177D89}" sibTransId="{D61225A3-8D85-4C56-AC54-A5E742F8D9CF}"/>
    <dgm:cxn modelId="{0375417D-88D8-4507-82E7-22453369776F}" type="presOf" srcId="{1846CEC4-98EE-46C1-B404-DEAD072F4EC0}" destId="{340AD64E-65F7-48F2-90B9-31080AD2528B}" srcOrd="0" destOrd="1" presId="urn:microsoft.com/office/officeart/2005/8/layout/list1"/>
    <dgm:cxn modelId="{5295BA7D-2259-444B-ABE0-E0488CE0F7BB}" type="presOf" srcId="{743DFDD6-4EB8-46AC-AF1E-B18F9EE20218}" destId="{8EE62E9B-3233-49F6-B8B8-7C7F548E1EB1}" srcOrd="0" destOrd="0" presId="urn:microsoft.com/office/officeart/2005/8/layout/list1"/>
    <dgm:cxn modelId="{BEDB9980-3998-4189-8A9C-83B795FBB472}" type="presOf" srcId="{E1D6C739-AE6F-4E5F-BA47-AA0702EB0B42}" destId="{2D165CCC-439A-4015-ADC1-E8C07CB9BCAF}" srcOrd="0" destOrd="0" presId="urn:microsoft.com/office/officeart/2005/8/layout/list1"/>
    <dgm:cxn modelId="{6872C28D-896B-4B99-9E53-D73F9EBDB439}" type="presOf" srcId="{72268A86-8E90-4C80-B272-58E4018842C9}" destId="{2D165CCC-439A-4015-ADC1-E8C07CB9BCAF}" srcOrd="0" destOrd="3" presId="urn:microsoft.com/office/officeart/2005/8/layout/list1"/>
    <dgm:cxn modelId="{C8882491-6AC7-4F72-9402-6C79598A13DF}" type="presOf" srcId="{16C0CEB9-BBE2-4893-82BC-690FA0F711C8}" destId="{497DF300-584E-4EBE-8729-CD1CDB6AA615}" srcOrd="0" destOrd="0" presId="urn:microsoft.com/office/officeart/2005/8/layout/list1"/>
    <dgm:cxn modelId="{4BD9AD9C-BD40-42D1-8785-64A60A69F038}" srcId="{16C0CEB9-BBE2-4893-82BC-690FA0F711C8}" destId="{E1D6C739-AE6F-4E5F-BA47-AA0702EB0B42}" srcOrd="0" destOrd="0" parTransId="{B50803E9-D6FC-49FE-A334-DCA0031392BE}" sibTransId="{8DCFF02E-3190-4490-9CE1-D76CAC006B9D}"/>
    <dgm:cxn modelId="{BA83DDA5-6215-4F7B-AF9F-F4BFBDD02F4F}" type="presOf" srcId="{53AA7D54-1858-4F93-A168-FC7373FEB2E9}" destId="{BAF6BC97-2262-44DB-9C97-57A254779C40}" srcOrd="0" destOrd="0" presId="urn:microsoft.com/office/officeart/2005/8/layout/list1"/>
    <dgm:cxn modelId="{24E8E0AF-77BE-44CA-A9D8-0C61470DCFE9}" type="presOf" srcId="{16C0CEB9-BBE2-4893-82BC-690FA0F711C8}" destId="{E82D42FC-B3D7-4748-A2DE-5B6B7131545A}" srcOrd="1" destOrd="0" presId="urn:microsoft.com/office/officeart/2005/8/layout/list1"/>
    <dgm:cxn modelId="{35D6EDB1-9016-4290-80BB-9032158B920E}" srcId="{16C0CEB9-BBE2-4893-82BC-690FA0F711C8}" destId="{1FBE0F8C-7449-458D-92D4-DB404CDDAFCD}" srcOrd="2" destOrd="0" parTransId="{114AE255-01EE-4A2E-B92F-5E9878253D2D}" sibTransId="{7DB25CDF-5ADC-4BE9-8AD3-3460B4B0BE12}"/>
    <dgm:cxn modelId="{9F52FEC1-78FC-4414-8869-B8E87A494465}" type="presOf" srcId="{1FBE0F8C-7449-458D-92D4-DB404CDDAFCD}" destId="{2D165CCC-439A-4015-ADC1-E8C07CB9BCAF}" srcOrd="0" destOrd="2" presId="urn:microsoft.com/office/officeart/2005/8/layout/list1"/>
    <dgm:cxn modelId="{D8BDBFE5-30E6-4DFE-9104-2BB4D150508D}" type="presOf" srcId="{5A345371-36E7-48AE-BBB0-7059F30A66A7}" destId="{340AD64E-65F7-48F2-90B9-31080AD2528B}" srcOrd="0" destOrd="0" presId="urn:microsoft.com/office/officeart/2005/8/layout/list1"/>
    <dgm:cxn modelId="{4016F680-C954-4B6D-BA6B-D200AB7C3081}" type="presParOf" srcId="{BAF6BC97-2262-44DB-9C97-57A254779C40}" destId="{AF7DB9B1-E53C-4C86-B9B5-85160AF2E594}" srcOrd="0" destOrd="0" presId="urn:microsoft.com/office/officeart/2005/8/layout/list1"/>
    <dgm:cxn modelId="{C1CE325F-0512-4084-8BF3-DDD3F5885249}" type="presParOf" srcId="{AF7DB9B1-E53C-4C86-B9B5-85160AF2E594}" destId="{497DF300-584E-4EBE-8729-CD1CDB6AA615}" srcOrd="0" destOrd="0" presId="urn:microsoft.com/office/officeart/2005/8/layout/list1"/>
    <dgm:cxn modelId="{FFA8623C-A754-4B77-8DDB-48B95D6D18C9}" type="presParOf" srcId="{AF7DB9B1-E53C-4C86-B9B5-85160AF2E594}" destId="{E82D42FC-B3D7-4748-A2DE-5B6B7131545A}" srcOrd="1" destOrd="0" presId="urn:microsoft.com/office/officeart/2005/8/layout/list1"/>
    <dgm:cxn modelId="{7AEB7456-1DD5-4486-92FE-A3763F753475}" type="presParOf" srcId="{BAF6BC97-2262-44DB-9C97-57A254779C40}" destId="{82AF8E33-E7CD-4615-8B77-BB02A7DF48DF}" srcOrd="1" destOrd="0" presId="urn:microsoft.com/office/officeart/2005/8/layout/list1"/>
    <dgm:cxn modelId="{BA3BA59F-AF70-4416-9ACD-B2BAA9E96ABD}" type="presParOf" srcId="{BAF6BC97-2262-44DB-9C97-57A254779C40}" destId="{2D165CCC-439A-4015-ADC1-E8C07CB9BCAF}" srcOrd="2" destOrd="0" presId="urn:microsoft.com/office/officeart/2005/8/layout/list1"/>
    <dgm:cxn modelId="{BE32C2A6-36C0-4F58-8A92-6A879A88D6FC}" type="presParOf" srcId="{BAF6BC97-2262-44DB-9C97-57A254779C40}" destId="{62AF61D0-BC57-49A4-ADAA-69AC6C6CA65A}" srcOrd="3" destOrd="0" presId="urn:microsoft.com/office/officeart/2005/8/layout/list1"/>
    <dgm:cxn modelId="{B1C8F653-C048-40AE-BCAB-7B577ECD7204}" type="presParOf" srcId="{BAF6BC97-2262-44DB-9C97-57A254779C40}" destId="{566B40DC-0D90-4103-AD18-EFDE2BDF26A6}" srcOrd="4" destOrd="0" presId="urn:microsoft.com/office/officeart/2005/8/layout/list1"/>
    <dgm:cxn modelId="{0DC9F976-5511-4DE2-A2C6-A402C1F6AFB2}" type="presParOf" srcId="{566B40DC-0D90-4103-AD18-EFDE2BDF26A6}" destId="{8EE62E9B-3233-49F6-B8B8-7C7F548E1EB1}" srcOrd="0" destOrd="0" presId="urn:microsoft.com/office/officeart/2005/8/layout/list1"/>
    <dgm:cxn modelId="{5DB51EBA-6BD6-433B-9D39-FBC6F632597E}" type="presParOf" srcId="{566B40DC-0D90-4103-AD18-EFDE2BDF26A6}" destId="{9EA00436-BE14-4DAE-B7CB-320908A5DF32}" srcOrd="1" destOrd="0" presId="urn:microsoft.com/office/officeart/2005/8/layout/list1"/>
    <dgm:cxn modelId="{F63AAD6B-27F3-4979-B0D3-6610AB321DC2}" type="presParOf" srcId="{BAF6BC97-2262-44DB-9C97-57A254779C40}" destId="{C3C31B03-B44C-499F-AB28-9E1CFED4C21C}" srcOrd="5" destOrd="0" presId="urn:microsoft.com/office/officeart/2005/8/layout/list1"/>
    <dgm:cxn modelId="{D0E6ADE3-B506-455C-BC54-DAB494D5439E}" type="presParOf" srcId="{BAF6BC97-2262-44DB-9C97-57A254779C40}" destId="{340AD64E-65F7-48F2-90B9-31080AD2528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AA7D54-1858-4F93-A168-FC7373FEB2E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C0CEB9-BBE2-4893-82BC-690FA0F711C8}">
      <dgm:prSet/>
      <dgm:spPr/>
      <dgm:t>
        <a:bodyPr/>
        <a:lstStyle/>
        <a:p>
          <a:r>
            <a:rPr lang="en-US" dirty="0"/>
            <a:t>ON-LINE DETECTION</a:t>
          </a:r>
        </a:p>
      </dgm:t>
    </dgm:pt>
    <dgm:pt modelId="{4014663E-A444-4D34-AD4D-16A8B0868204}" type="parTrans" cxnId="{67CB261B-9D36-489E-8F1F-003E85CE8722}">
      <dgm:prSet/>
      <dgm:spPr/>
      <dgm:t>
        <a:bodyPr/>
        <a:lstStyle/>
        <a:p>
          <a:endParaRPr lang="en-US"/>
        </a:p>
      </dgm:t>
    </dgm:pt>
    <dgm:pt modelId="{96180AD3-664C-4B0C-90FD-E18426872927}" type="sibTrans" cxnId="{67CB261B-9D36-489E-8F1F-003E85CE8722}">
      <dgm:prSet/>
      <dgm:spPr/>
      <dgm:t>
        <a:bodyPr/>
        <a:lstStyle/>
        <a:p>
          <a:endParaRPr lang="en-US"/>
        </a:p>
      </dgm:t>
    </dgm:pt>
    <dgm:pt modelId="{E1D6C739-AE6F-4E5F-BA47-AA0702EB0B42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50803E9-D6FC-49FE-A334-DCA0031392BE}" type="parTrans" cxnId="{4BD9AD9C-BD40-42D1-8785-64A60A69F038}">
      <dgm:prSet/>
      <dgm:spPr/>
      <dgm:t>
        <a:bodyPr/>
        <a:lstStyle/>
        <a:p>
          <a:endParaRPr lang="it-IT"/>
        </a:p>
      </dgm:t>
    </dgm:pt>
    <dgm:pt modelId="{8DCFF02E-3190-4490-9CE1-D76CAC006B9D}" type="sibTrans" cxnId="{4BD9AD9C-BD40-42D1-8785-64A60A69F038}">
      <dgm:prSet/>
      <dgm:spPr/>
      <dgm:t>
        <a:bodyPr/>
        <a:lstStyle/>
        <a:p>
          <a:endParaRPr lang="it-IT"/>
        </a:p>
      </dgm:t>
    </dgm:pt>
    <dgm:pt modelId="{8DE9C2C5-5BF5-44E7-9AD8-A3752F7FFB00}">
      <dgm:prSet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F08049-666D-4357-A1D2-25BB0A7AB9BE}" type="parTrans" cxnId="{4A0D420E-AF2E-423F-93EB-493A8DB66ED9}">
      <dgm:prSet/>
      <dgm:spPr/>
      <dgm:t>
        <a:bodyPr/>
        <a:lstStyle/>
        <a:p>
          <a:endParaRPr lang="it-IT"/>
        </a:p>
      </dgm:t>
    </dgm:pt>
    <dgm:pt modelId="{3EED7E34-4132-422E-B285-65D26B8929A9}" type="sibTrans" cxnId="{4A0D420E-AF2E-423F-93EB-493A8DB66ED9}">
      <dgm:prSet/>
      <dgm:spPr/>
      <dgm:t>
        <a:bodyPr/>
        <a:lstStyle/>
        <a:p>
          <a:endParaRPr lang="it-IT"/>
        </a:p>
      </dgm:t>
    </dgm:pt>
    <dgm:pt modelId="{1FBE0F8C-7449-458D-92D4-DB404CDDAFCD}">
      <dgm:prSet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14AE255-01EE-4A2E-B92F-5E9878253D2D}" type="parTrans" cxnId="{35D6EDB1-9016-4290-80BB-9032158B920E}">
      <dgm:prSet/>
      <dgm:spPr/>
      <dgm:t>
        <a:bodyPr/>
        <a:lstStyle/>
        <a:p>
          <a:endParaRPr lang="it-IT"/>
        </a:p>
      </dgm:t>
    </dgm:pt>
    <dgm:pt modelId="{7DB25CDF-5ADC-4BE9-8AD3-3460B4B0BE12}" type="sibTrans" cxnId="{35D6EDB1-9016-4290-80BB-9032158B920E}">
      <dgm:prSet/>
      <dgm:spPr/>
      <dgm:t>
        <a:bodyPr/>
        <a:lstStyle/>
        <a:p>
          <a:endParaRPr lang="it-IT"/>
        </a:p>
      </dgm:t>
    </dgm:pt>
    <dgm:pt modelId="{72268A86-8E90-4C80-B272-58E4018842C9}">
      <dgm:prSet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8B0FC4D-41E0-4B22-97AE-A34FEA177D89}" type="parTrans" cxnId="{D38CD269-48D5-47CA-9B0D-B0548041432B}">
      <dgm:prSet/>
      <dgm:spPr/>
      <dgm:t>
        <a:bodyPr/>
        <a:lstStyle/>
        <a:p>
          <a:endParaRPr lang="it-IT"/>
        </a:p>
      </dgm:t>
    </dgm:pt>
    <dgm:pt modelId="{D61225A3-8D85-4C56-AC54-A5E742F8D9CF}" type="sibTrans" cxnId="{D38CD269-48D5-47CA-9B0D-B0548041432B}">
      <dgm:prSet/>
      <dgm:spPr/>
      <dgm:t>
        <a:bodyPr/>
        <a:lstStyle/>
        <a:p>
          <a:endParaRPr lang="it-IT"/>
        </a:p>
      </dgm:t>
    </dgm:pt>
    <dgm:pt modelId="{743DFDD6-4EB8-46AC-AF1E-B18F9EE20218}">
      <dgm:prSet/>
      <dgm:spPr/>
      <dgm:t>
        <a:bodyPr/>
        <a:lstStyle/>
        <a:p>
          <a:r>
            <a:rPr lang="en-US" dirty="0"/>
            <a:t>RECOVERY</a:t>
          </a:r>
        </a:p>
      </dgm:t>
    </dgm:pt>
    <dgm:pt modelId="{772CF866-5FB2-417F-B86D-F2526BC8D641}" type="parTrans" cxnId="{C233AE00-1E55-4685-8A52-BA57E5AF9FC7}">
      <dgm:prSet/>
      <dgm:spPr/>
      <dgm:t>
        <a:bodyPr/>
        <a:lstStyle/>
        <a:p>
          <a:endParaRPr lang="it-IT"/>
        </a:p>
      </dgm:t>
    </dgm:pt>
    <dgm:pt modelId="{A7E92CDF-02A1-445C-9D78-8531E42A5566}" type="sibTrans" cxnId="{C233AE00-1E55-4685-8A52-BA57E5AF9FC7}">
      <dgm:prSet/>
      <dgm:spPr/>
      <dgm:t>
        <a:bodyPr/>
        <a:lstStyle/>
        <a:p>
          <a:endParaRPr lang="it-IT"/>
        </a:p>
      </dgm:t>
    </dgm:pt>
    <dgm:pt modelId="{5A345371-36E7-48AE-BBB0-7059F30A66A7}">
      <dgm:prSet/>
      <dgm:spPr/>
      <dgm:t>
        <a:bodyPr/>
        <a:lstStyle/>
        <a:p>
          <a:r>
            <a:rPr lang="en-US" dirty="0"/>
            <a:t>GRACEFUL DEGRADATION: ALTERNATE SCHEDULING TO ALLOW TASKS TO COMPLETE WITHIN DEADLINE</a:t>
          </a:r>
        </a:p>
      </dgm:t>
    </dgm:pt>
    <dgm:pt modelId="{11D67BEF-5F2A-4CF5-8FA7-C720913B3E8E}" type="parTrans" cxnId="{6B1F5B03-4C17-4E8C-9B83-A4419248A8AF}">
      <dgm:prSet/>
      <dgm:spPr/>
      <dgm:t>
        <a:bodyPr/>
        <a:lstStyle/>
        <a:p>
          <a:endParaRPr lang="it-IT"/>
        </a:p>
      </dgm:t>
    </dgm:pt>
    <dgm:pt modelId="{F5BE842B-D796-448E-AFDA-ED8B25662528}" type="sibTrans" cxnId="{6B1F5B03-4C17-4E8C-9B83-A4419248A8AF}">
      <dgm:prSet/>
      <dgm:spPr/>
      <dgm:t>
        <a:bodyPr/>
        <a:lstStyle/>
        <a:p>
          <a:endParaRPr lang="it-IT"/>
        </a:p>
      </dgm:t>
    </dgm:pt>
    <dgm:pt modelId="{1846CEC4-98EE-46C1-B404-DEAD072F4EC0}">
      <dgm:prSet/>
      <dgm:spPr/>
      <dgm:t>
        <a:bodyPr/>
        <a:lstStyle/>
        <a:p>
          <a:r>
            <a:rPr lang="en-US" dirty="0"/>
            <a:t>HARD RECOVERY: SWITCH TO AN AVAILABLE HOT STANDBY SPARE GUARANTEED TO RESTORE FUNCTIONALITY OR AT LEAST AVOID CATASTROPHIC CONSEQUENCE</a:t>
          </a:r>
        </a:p>
      </dgm:t>
    </dgm:pt>
    <dgm:pt modelId="{C3551C30-F625-49E6-A643-FCC7BA77EE05}" type="parTrans" cxnId="{426DF21B-ADD1-4170-9DA7-92E8C38900BB}">
      <dgm:prSet/>
      <dgm:spPr/>
      <dgm:t>
        <a:bodyPr/>
        <a:lstStyle/>
        <a:p>
          <a:endParaRPr lang="it-IT"/>
        </a:p>
      </dgm:t>
    </dgm:pt>
    <dgm:pt modelId="{B1D47C5D-A123-4C73-A7E7-F66DCE11A7EA}" type="sibTrans" cxnId="{426DF21B-ADD1-4170-9DA7-92E8C38900BB}">
      <dgm:prSet/>
      <dgm:spPr/>
      <dgm:t>
        <a:bodyPr/>
        <a:lstStyle/>
        <a:p>
          <a:endParaRPr lang="it-IT"/>
        </a:p>
      </dgm:t>
    </dgm:pt>
    <dgm:pt modelId="{BAF6BC97-2262-44DB-9C97-57A254779C40}" type="pres">
      <dgm:prSet presAssocID="{53AA7D54-1858-4F93-A168-FC7373FEB2E9}" presName="linear" presStyleCnt="0">
        <dgm:presLayoutVars>
          <dgm:dir/>
          <dgm:animLvl val="lvl"/>
          <dgm:resizeHandles val="exact"/>
        </dgm:presLayoutVars>
      </dgm:prSet>
      <dgm:spPr/>
    </dgm:pt>
    <dgm:pt modelId="{AF7DB9B1-E53C-4C86-B9B5-85160AF2E594}" type="pres">
      <dgm:prSet presAssocID="{16C0CEB9-BBE2-4893-82BC-690FA0F711C8}" presName="parentLin" presStyleCnt="0"/>
      <dgm:spPr/>
    </dgm:pt>
    <dgm:pt modelId="{497DF300-584E-4EBE-8729-CD1CDB6AA615}" type="pres">
      <dgm:prSet presAssocID="{16C0CEB9-BBE2-4893-82BC-690FA0F711C8}" presName="parentLeftMargin" presStyleLbl="node1" presStyleIdx="0" presStyleCnt="2"/>
      <dgm:spPr/>
    </dgm:pt>
    <dgm:pt modelId="{E82D42FC-B3D7-4748-A2DE-5B6B7131545A}" type="pres">
      <dgm:prSet presAssocID="{16C0CEB9-BBE2-4893-82BC-690FA0F711C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AF8E33-E7CD-4615-8B77-BB02A7DF48DF}" type="pres">
      <dgm:prSet presAssocID="{16C0CEB9-BBE2-4893-82BC-690FA0F711C8}" presName="negativeSpace" presStyleCnt="0"/>
      <dgm:spPr/>
    </dgm:pt>
    <dgm:pt modelId="{2D165CCC-439A-4015-ADC1-E8C07CB9BCAF}" type="pres">
      <dgm:prSet presAssocID="{16C0CEB9-BBE2-4893-82BC-690FA0F711C8}" presName="childText" presStyleLbl="conFgAcc1" presStyleIdx="0" presStyleCnt="2">
        <dgm:presLayoutVars>
          <dgm:bulletEnabled val="1"/>
        </dgm:presLayoutVars>
      </dgm:prSet>
      <dgm:spPr/>
    </dgm:pt>
    <dgm:pt modelId="{62AF61D0-BC57-49A4-ADAA-69AC6C6CA65A}" type="pres">
      <dgm:prSet presAssocID="{96180AD3-664C-4B0C-90FD-E18426872927}" presName="spaceBetweenRectangles" presStyleCnt="0"/>
      <dgm:spPr/>
    </dgm:pt>
    <dgm:pt modelId="{566B40DC-0D90-4103-AD18-EFDE2BDF26A6}" type="pres">
      <dgm:prSet presAssocID="{743DFDD6-4EB8-46AC-AF1E-B18F9EE20218}" presName="parentLin" presStyleCnt="0"/>
      <dgm:spPr/>
    </dgm:pt>
    <dgm:pt modelId="{8EE62E9B-3233-49F6-B8B8-7C7F548E1EB1}" type="pres">
      <dgm:prSet presAssocID="{743DFDD6-4EB8-46AC-AF1E-B18F9EE20218}" presName="parentLeftMargin" presStyleLbl="node1" presStyleIdx="0" presStyleCnt="2"/>
      <dgm:spPr/>
    </dgm:pt>
    <dgm:pt modelId="{9EA00436-BE14-4DAE-B7CB-320908A5DF32}" type="pres">
      <dgm:prSet presAssocID="{743DFDD6-4EB8-46AC-AF1E-B18F9EE2021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C31B03-B44C-499F-AB28-9E1CFED4C21C}" type="pres">
      <dgm:prSet presAssocID="{743DFDD6-4EB8-46AC-AF1E-B18F9EE20218}" presName="negativeSpace" presStyleCnt="0"/>
      <dgm:spPr/>
    </dgm:pt>
    <dgm:pt modelId="{340AD64E-65F7-48F2-90B9-31080AD2528B}" type="pres">
      <dgm:prSet presAssocID="{743DFDD6-4EB8-46AC-AF1E-B18F9EE2021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233AE00-1E55-4685-8A52-BA57E5AF9FC7}" srcId="{53AA7D54-1858-4F93-A168-FC7373FEB2E9}" destId="{743DFDD6-4EB8-46AC-AF1E-B18F9EE20218}" srcOrd="1" destOrd="0" parTransId="{772CF866-5FB2-417F-B86D-F2526BC8D641}" sibTransId="{A7E92CDF-02A1-445C-9D78-8531E42A5566}"/>
    <dgm:cxn modelId="{6B1F5B03-4C17-4E8C-9B83-A4419248A8AF}" srcId="{743DFDD6-4EB8-46AC-AF1E-B18F9EE20218}" destId="{5A345371-36E7-48AE-BBB0-7059F30A66A7}" srcOrd="0" destOrd="0" parTransId="{11D67BEF-5F2A-4CF5-8FA7-C720913B3E8E}" sibTransId="{F5BE842B-D796-448E-AFDA-ED8B25662528}"/>
    <dgm:cxn modelId="{4A0D420E-AF2E-423F-93EB-493A8DB66ED9}" srcId="{16C0CEB9-BBE2-4893-82BC-690FA0F711C8}" destId="{8DE9C2C5-5BF5-44E7-9AD8-A3752F7FFB00}" srcOrd="1" destOrd="0" parTransId="{88F08049-666D-4357-A1D2-25BB0A7AB9BE}" sibTransId="{3EED7E34-4132-422E-B285-65D26B8929A9}"/>
    <dgm:cxn modelId="{03F8D517-377C-43B4-BA2B-58FF7AD34CED}" type="presOf" srcId="{8DE9C2C5-5BF5-44E7-9AD8-A3752F7FFB00}" destId="{2D165CCC-439A-4015-ADC1-E8C07CB9BCAF}" srcOrd="0" destOrd="1" presId="urn:microsoft.com/office/officeart/2005/8/layout/list1"/>
    <dgm:cxn modelId="{67CB261B-9D36-489E-8F1F-003E85CE8722}" srcId="{53AA7D54-1858-4F93-A168-FC7373FEB2E9}" destId="{16C0CEB9-BBE2-4893-82BC-690FA0F711C8}" srcOrd="0" destOrd="0" parTransId="{4014663E-A444-4D34-AD4D-16A8B0868204}" sibTransId="{96180AD3-664C-4B0C-90FD-E18426872927}"/>
    <dgm:cxn modelId="{426DF21B-ADD1-4170-9DA7-92E8C38900BB}" srcId="{743DFDD6-4EB8-46AC-AF1E-B18F9EE20218}" destId="{1846CEC4-98EE-46C1-B404-DEAD072F4EC0}" srcOrd="1" destOrd="0" parTransId="{C3551C30-F625-49E6-A643-FCC7BA77EE05}" sibTransId="{B1D47C5D-A123-4C73-A7E7-F66DCE11A7EA}"/>
    <dgm:cxn modelId="{D8467B1F-4724-4EDC-9328-6F27C2CE123D}" type="presOf" srcId="{743DFDD6-4EB8-46AC-AF1E-B18F9EE20218}" destId="{9EA00436-BE14-4DAE-B7CB-320908A5DF32}" srcOrd="1" destOrd="0" presId="urn:microsoft.com/office/officeart/2005/8/layout/list1"/>
    <dgm:cxn modelId="{D38CD269-48D5-47CA-9B0D-B0548041432B}" srcId="{16C0CEB9-BBE2-4893-82BC-690FA0F711C8}" destId="{72268A86-8E90-4C80-B272-58E4018842C9}" srcOrd="3" destOrd="0" parTransId="{68B0FC4D-41E0-4B22-97AE-A34FEA177D89}" sibTransId="{D61225A3-8D85-4C56-AC54-A5E742F8D9CF}"/>
    <dgm:cxn modelId="{0375417D-88D8-4507-82E7-22453369776F}" type="presOf" srcId="{1846CEC4-98EE-46C1-B404-DEAD072F4EC0}" destId="{340AD64E-65F7-48F2-90B9-31080AD2528B}" srcOrd="0" destOrd="1" presId="urn:microsoft.com/office/officeart/2005/8/layout/list1"/>
    <dgm:cxn modelId="{5295BA7D-2259-444B-ABE0-E0488CE0F7BB}" type="presOf" srcId="{743DFDD6-4EB8-46AC-AF1E-B18F9EE20218}" destId="{8EE62E9B-3233-49F6-B8B8-7C7F548E1EB1}" srcOrd="0" destOrd="0" presId="urn:microsoft.com/office/officeart/2005/8/layout/list1"/>
    <dgm:cxn modelId="{BEDB9980-3998-4189-8A9C-83B795FBB472}" type="presOf" srcId="{E1D6C739-AE6F-4E5F-BA47-AA0702EB0B42}" destId="{2D165CCC-439A-4015-ADC1-E8C07CB9BCAF}" srcOrd="0" destOrd="0" presId="urn:microsoft.com/office/officeart/2005/8/layout/list1"/>
    <dgm:cxn modelId="{6872C28D-896B-4B99-9E53-D73F9EBDB439}" type="presOf" srcId="{72268A86-8E90-4C80-B272-58E4018842C9}" destId="{2D165CCC-439A-4015-ADC1-E8C07CB9BCAF}" srcOrd="0" destOrd="3" presId="urn:microsoft.com/office/officeart/2005/8/layout/list1"/>
    <dgm:cxn modelId="{C8882491-6AC7-4F72-9402-6C79598A13DF}" type="presOf" srcId="{16C0CEB9-BBE2-4893-82BC-690FA0F711C8}" destId="{497DF300-584E-4EBE-8729-CD1CDB6AA615}" srcOrd="0" destOrd="0" presId="urn:microsoft.com/office/officeart/2005/8/layout/list1"/>
    <dgm:cxn modelId="{4BD9AD9C-BD40-42D1-8785-64A60A69F038}" srcId="{16C0CEB9-BBE2-4893-82BC-690FA0F711C8}" destId="{E1D6C739-AE6F-4E5F-BA47-AA0702EB0B42}" srcOrd="0" destOrd="0" parTransId="{B50803E9-D6FC-49FE-A334-DCA0031392BE}" sibTransId="{8DCFF02E-3190-4490-9CE1-D76CAC006B9D}"/>
    <dgm:cxn modelId="{BA83DDA5-6215-4F7B-AF9F-F4BFBDD02F4F}" type="presOf" srcId="{53AA7D54-1858-4F93-A168-FC7373FEB2E9}" destId="{BAF6BC97-2262-44DB-9C97-57A254779C40}" srcOrd="0" destOrd="0" presId="urn:microsoft.com/office/officeart/2005/8/layout/list1"/>
    <dgm:cxn modelId="{24E8E0AF-77BE-44CA-A9D8-0C61470DCFE9}" type="presOf" srcId="{16C0CEB9-BBE2-4893-82BC-690FA0F711C8}" destId="{E82D42FC-B3D7-4748-A2DE-5B6B7131545A}" srcOrd="1" destOrd="0" presId="urn:microsoft.com/office/officeart/2005/8/layout/list1"/>
    <dgm:cxn modelId="{35D6EDB1-9016-4290-80BB-9032158B920E}" srcId="{16C0CEB9-BBE2-4893-82BC-690FA0F711C8}" destId="{1FBE0F8C-7449-458D-92D4-DB404CDDAFCD}" srcOrd="2" destOrd="0" parTransId="{114AE255-01EE-4A2E-B92F-5E9878253D2D}" sibTransId="{7DB25CDF-5ADC-4BE9-8AD3-3460B4B0BE12}"/>
    <dgm:cxn modelId="{9F52FEC1-78FC-4414-8869-B8E87A494465}" type="presOf" srcId="{1FBE0F8C-7449-458D-92D4-DB404CDDAFCD}" destId="{2D165CCC-439A-4015-ADC1-E8C07CB9BCAF}" srcOrd="0" destOrd="2" presId="urn:microsoft.com/office/officeart/2005/8/layout/list1"/>
    <dgm:cxn modelId="{D8BDBFE5-30E6-4DFE-9104-2BB4D150508D}" type="presOf" srcId="{5A345371-36E7-48AE-BBB0-7059F30A66A7}" destId="{340AD64E-65F7-48F2-90B9-31080AD2528B}" srcOrd="0" destOrd="0" presId="urn:microsoft.com/office/officeart/2005/8/layout/list1"/>
    <dgm:cxn modelId="{4016F680-C954-4B6D-BA6B-D200AB7C3081}" type="presParOf" srcId="{BAF6BC97-2262-44DB-9C97-57A254779C40}" destId="{AF7DB9B1-E53C-4C86-B9B5-85160AF2E594}" srcOrd="0" destOrd="0" presId="urn:microsoft.com/office/officeart/2005/8/layout/list1"/>
    <dgm:cxn modelId="{C1CE325F-0512-4084-8BF3-DDD3F5885249}" type="presParOf" srcId="{AF7DB9B1-E53C-4C86-B9B5-85160AF2E594}" destId="{497DF300-584E-4EBE-8729-CD1CDB6AA615}" srcOrd="0" destOrd="0" presId="urn:microsoft.com/office/officeart/2005/8/layout/list1"/>
    <dgm:cxn modelId="{FFA8623C-A754-4B77-8DDB-48B95D6D18C9}" type="presParOf" srcId="{AF7DB9B1-E53C-4C86-B9B5-85160AF2E594}" destId="{E82D42FC-B3D7-4748-A2DE-5B6B7131545A}" srcOrd="1" destOrd="0" presId="urn:microsoft.com/office/officeart/2005/8/layout/list1"/>
    <dgm:cxn modelId="{7AEB7456-1DD5-4486-92FE-A3763F753475}" type="presParOf" srcId="{BAF6BC97-2262-44DB-9C97-57A254779C40}" destId="{82AF8E33-E7CD-4615-8B77-BB02A7DF48DF}" srcOrd="1" destOrd="0" presId="urn:microsoft.com/office/officeart/2005/8/layout/list1"/>
    <dgm:cxn modelId="{BA3BA59F-AF70-4416-9ACD-B2BAA9E96ABD}" type="presParOf" srcId="{BAF6BC97-2262-44DB-9C97-57A254779C40}" destId="{2D165CCC-439A-4015-ADC1-E8C07CB9BCAF}" srcOrd="2" destOrd="0" presId="urn:microsoft.com/office/officeart/2005/8/layout/list1"/>
    <dgm:cxn modelId="{BE32C2A6-36C0-4F58-8A92-6A879A88D6FC}" type="presParOf" srcId="{BAF6BC97-2262-44DB-9C97-57A254779C40}" destId="{62AF61D0-BC57-49A4-ADAA-69AC6C6CA65A}" srcOrd="3" destOrd="0" presId="urn:microsoft.com/office/officeart/2005/8/layout/list1"/>
    <dgm:cxn modelId="{B1C8F653-C048-40AE-BCAB-7B577ECD7204}" type="presParOf" srcId="{BAF6BC97-2262-44DB-9C97-57A254779C40}" destId="{566B40DC-0D90-4103-AD18-EFDE2BDF26A6}" srcOrd="4" destOrd="0" presId="urn:microsoft.com/office/officeart/2005/8/layout/list1"/>
    <dgm:cxn modelId="{0DC9F976-5511-4DE2-A2C6-A402C1F6AFB2}" type="presParOf" srcId="{566B40DC-0D90-4103-AD18-EFDE2BDF26A6}" destId="{8EE62E9B-3233-49F6-B8B8-7C7F548E1EB1}" srcOrd="0" destOrd="0" presId="urn:microsoft.com/office/officeart/2005/8/layout/list1"/>
    <dgm:cxn modelId="{5DB51EBA-6BD6-433B-9D39-FBC6F632597E}" type="presParOf" srcId="{566B40DC-0D90-4103-AD18-EFDE2BDF26A6}" destId="{9EA00436-BE14-4DAE-B7CB-320908A5DF32}" srcOrd="1" destOrd="0" presId="urn:microsoft.com/office/officeart/2005/8/layout/list1"/>
    <dgm:cxn modelId="{F63AAD6B-27F3-4979-B0D3-6610AB321DC2}" type="presParOf" srcId="{BAF6BC97-2262-44DB-9C97-57A254779C40}" destId="{C3C31B03-B44C-499F-AB28-9E1CFED4C21C}" srcOrd="5" destOrd="0" presId="urn:microsoft.com/office/officeart/2005/8/layout/list1"/>
    <dgm:cxn modelId="{D0E6ADE3-B506-455C-BC54-DAB494D5439E}" type="presParOf" srcId="{BAF6BC97-2262-44DB-9C97-57A254779C40}" destId="{340AD64E-65F7-48F2-90B9-31080AD2528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9BFC1A4-9A2C-4323-8288-0E6A382E8E78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668F08-8E34-460F-BE83-DB9A1B05DF01}">
      <dgm:prSet/>
      <dgm:spPr/>
      <dgm:t>
        <a:bodyPr/>
        <a:lstStyle/>
        <a:p>
          <a:r>
            <a:rPr lang="en-US"/>
            <a:t>A LARGE ELEVATED TANK TO PROVIDE STEADY AND PRESSURIZED WATER TO BUILDINGS</a:t>
          </a:r>
        </a:p>
      </dgm:t>
    </dgm:pt>
    <dgm:pt modelId="{C5231839-167D-4321-873F-5F01DC25012C}" type="parTrans" cxnId="{AE4F8D11-3223-4E93-8625-C503580F6D31}">
      <dgm:prSet/>
      <dgm:spPr/>
      <dgm:t>
        <a:bodyPr/>
        <a:lstStyle/>
        <a:p>
          <a:endParaRPr lang="en-US"/>
        </a:p>
      </dgm:t>
    </dgm:pt>
    <dgm:pt modelId="{C5B6DBC8-2655-4855-8E3D-A17103D2B821}" type="sibTrans" cxnId="{AE4F8D11-3223-4E93-8625-C503580F6D31}">
      <dgm:prSet/>
      <dgm:spPr/>
      <dgm:t>
        <a:bodyPr/>
        <a:lstStyle/>
        <a:p>
          <a:endParaRPr lang="en-US"/>
        </a:p>
      </dgm:t>
    </dgm:pt>
    <dgm:pt modelId="{C5B0DFBB-C5F1-4EE4-BFA0-B4617B191E39}">
      <dgm:prSet/>
      <dgm:spPr/>
      <dgm:t>
        <a:bodyPr/>
        <a:lstStyle/>
        <a:p>
          <a:r>
            <a:rPr lang="en-US"/>
            <a:t>MOST VISIBLE AND MOST COMMON PART OF WATER SUPPLY SYSTEM</a:t>
          </a:r>
        </a:p>
      </dgm:t>
    </dgm:pt>
    <dgm:pt modelId="{C207ACA3-57B7-4D17-A5A0-4FCBAB87AC0D}" type="parTrans" cxnId="{1A78430B-BBC8-4F33-B5BC-BF62C4030661}">
      <dgm:prSet/>
      <dgm:spPr/>
      <dgm:t>
        <a:bodyPr/>
        <a:lstStyle/>
        <a:p>
          <a:endParaRPr lang="en-US"/>
        </a:p>
      </dgm:t>
    </dgm:pt>
    <dgm:pt modelId="{3F6921D9-868A-4E43-8FEB-8E62BA130B18}" type="sibTrans" cxnId="{1A78430B-BBC8-4F33-B5BC-BF62C4030661}">
      <dgm:prSet/>
      <dgm:spPr/>
      <dgm:t>
        <a:bodyPr/>
        <a:lstStyle/>
        <a:p>
          <a:endParaRPr lang="en-US"/>
        </a:p>
      </dgm:t>
    </dgm:pt>
    <dgm:pt modelId="{B83FC3EC-03F2-4437-AEB2-C4D7D2BE9332}">
      <dgm:prSet/>
      <dgm:spPr/>
      <dgm:t>
        <a:bodyPr/>
        <a:lstStyle/>
        <a:p>
          <a:r>
            <a:rPr lang="en-US"/>
            <a:t>WHY? </a:t>
          </a:r>
        </a:p>
      </dgm:t>
    </dgm:pt>
    <dgm:pt modelId="{827EF55D-A7B5-4D2D-A94F-E49A5B17D226}" type="parTrans" cxnId="{BE996785-30F2-4ACA-A568-3A0D682B303E}">
      <dgm:prSet/>
      <dgm:spPr/>
      <dgm:t>
        <a:bodyPr/>
        <a:lstStyle/>
        <a:p>
          <a:endParaRPr lang="en-US"/>
        </a:p>
      </dgm:t>
    </dgm:pt>
    <dgm:pt modelId="{0ED0AA12-5CBE-4ADC-B652-9EF3CAF578B1}" type="sibTrans" cxnId="{BE996785-30F2-4ACA-A568-3A0D682B303E}">
      <dgm:prSet/>
      <dgm:spPr/>
      <dgm:t>
        <a:bodyPr/>
        <a:lstStyle/>
        <a:p>
          <a:endParaRPr lang="en-US"/>
        </a:p>
      </dgm:t>
    </dgm:pt>
    <dgm:pt modelId="{B303CF06-8733-4140-940F-527B5AF9F499}">
      <dgm:prSet/>
      <dgm:spPr/>
      <dgm:t>
        <a:bodyPr/>
        <a:lstStyle/>
        <a:p>
          <a:r>
            <a:rPr lang="en-US"/>
            <a:t>WATER DEMAND VARIES THROUGHOUT THE DAY</a:t>
          </a:r>
        </a:p>
      </dgm:t>
    </dgm:pt>
    <dgm:pt modelId="{73290784-7D5D-4982-ACFB-0A8C37EE4148}" type="parTrans" cxnId="{6794018D-CB95-4C65-ACAE-7FF3D66DC3EB}">
      <dgm:prSet/>
      <dgm:spPr/>
      <dgm:t>
        <a:bodyPr/>
        <a:lstStyle/>
        <a:p>
          <a:endParaRPr lang="en-US"/>
        </a:p>
      </dgm:t>
    </dgm:pt>
    <dgm:pt modelId="{3FA6C683-CED6-47FF-9BE3-87C7B0B46A98}" type="sibTrans" cxnId="{6794018D-CB95-4C65-ACAE-7FF3D66DC3EB}">
      <dgm:prSet/>
      <dgm:spPr/>
      <dgm:t>
        <a:bodyPr/>
        <a:lstStyle/>
        <a:p>
          <a:endParaRPr lang="en-US"/>
        </a:p>
      </dgm:t>
    </dgm:pt>
    <dgm:pt modelId="{A8F66B5C-7A32-4C61-8AB0-B429F0E9748F}">
      <dgm:prSet/>
      <dgm:spPr/>
      <dgm:t>
        <a:bodyPr/>
        <a:lstStyle/>
        <a:p>
          <a:r>
            <a:rPr lang="en-US"/>
            <a:t>STEADY WATER SUPPLY AND ADEQUATE PRESSURE AND FLOW NECESSARY FOR WATER SUPPLY SYSTEM TO FUNCTION PROPERLY AND CORRECTLY</a:t>
          </a:r>
        </a:p>
      </dgm:t>
    </dgm:pt>
    <dgm:pt modelId="{9181D6D8-49AD-4600-99C7-9E61FDB07594}" type="parTrans" cxnId="{984CEA0E-BD40-49D3-9AEE-487D4FA64C55}">
      <dgm:prSet/>
      <dgm:spPr/>
      <dgm:t>
        <a:bodyPr/>
        <a:lstStyle/>
        <a:p>
          <a:endParaRPr lang="en-US"/>
        </a:p>
      </dgm:t>
    </dgm:pt>
    <dgm:pt modelId="{21F70465-A26C-4F1D-8FC4-4A9C300671EB}" type="sibTrans" cxnId="{984CEA0E-BD40-49D3-9AEE-487D4FA64C55}">
      <dgm:prSet/>
      <dgm:spPr/>
      <dgm:t>
        <a:bodyPr/>
        <a:lstStyle/>
        <a:p>
          <a:endParaRPr lang="en-US"/>
        </a:p>
      </dgm:t>
    </dgm:pt>
    <dgm:pt modelId="{A5D02A05-74AC-482D-AAFB-32523EE52D85}">
      <dgm:prSet/>
      <dgm:spPr/>
      <dgm:t>
        <a:bodyPr/>
        <a:lstStyle/>
        <a:p>
          <a:r>
            <a:rPr lang="en-US"/>
            <a:t>WATER TOWER ADVANTAGE: </a:t>
          </a:r>
        </a:p>
      </dgm:t>
    </dgm:pt>
    <dgm:pt modelId="{E40DDB21-9516-42E3-ABFD-1F457B7CF2E1}" type="parTrans" cxnId="{CFFAA002-5416-43E6-9166-0C1E75545920}">
      <dgm:prSet/>
      <dgm:spPr/>
      <dgm:t>
        <a:bodyPr/>
        <a:lstStyle/>
        <a:p>
          <a:endParaRPr lang="en-US"/>
        </a:p>
      </dgm:t>
    </dgm:pt>
    <dgm:pt modelId="{327C863F-F2BF-46EA-A743-719959FE8DA2}" type="sibTrans" cxnId="{CFFAA002-5416-43E6-9166-0C1E75545920}">
      <dgm:prSet/>
      <dgm:spPr/>
      <dgm:t>
        <a:bodyPr/>
        <a:lstStyle/>
        <a:p>
          <a:endParaRPr lang="en-US"/>
        </a:p>
      </dgm:t>
    </dgm:pt>
    <dgm:pt modelId="{AAB15180-F3EF-43EA-9768-D6B5CD0AC2D9}">
      <dgm:prSet/>
      <dgm:spPr/>
      <dgm:t>
        <a:bodyPr/>
        <a:lstStyle/>
        <a:p>
          <a:r>
            <a:rPr lang="en-US" dirty="0"/>
            <a:t>FULFILL PEAK WATER DEMANDS FROM AVERAGE SIZED PUMP(LESS EXPENSIVE)</a:t>
          </a:r>
        </a:p>
      </dgm:t>
    </dgm:pt>
    <dgm:pt modelId="{ECDC5A5C-5B07-4433-8D9C-6FF3CA9B54C5}" type="parTrans" cxnId="{3E8F44DD-7A39-4ED2-BC79-335C7CB17509}">
      <dgm:prSet/>
      <dgm:spPr/>
      <dgm:t>
        <a:bodyPr/>
        <a:lstStyle/>
        <a:p>
          <a:endParaRPr lang="en-US"/>
        </a:p>
      </dgm:t>
    </dgm:pt>
    <dgm:pt modelId="{BE2C94AA-2F96-44AE-AC4A-FD9A24C2DBF3}" type="sibTrans" cxnId="{3E8F44DD-7A39-4ED2-BC79-335C7CB17509}">
      <dgm:prSet/>
      <dgm:spPr/>
      <dgm:t>
        <a:bodyPr/>
        <a:lstStyle/>
        <a:p>
          <a:endParaRPr lang="en-US"/>
        </a:p>
      </dgm:t>
    </dgm:pt>
    <dgm:pt modelId="{A31BB195-564E-4998-B6BF-79973795CE7D}">
      <dgm:prSet/>
      <dgm:spPr/>
      <dgm:t>
        <a:bodyPr/>
        <a:lstStyle/>
        <a:p>
          <a:r>
            <a:rPr lang="en-US"/>
            <a:t>FULFILL DEMAND DURING POWER OUTAGE</a:t>
          </a:r>
        </a:p>
      </dgm:t>
    </dgm:pt>
    <dgm:pt modelId="{0A52E168-2630-419B-8E49-F3FF55AE2821}" type="parTrans" cxnId="{E166A2F7-ED93-471A-9DCD-971D383FF353}">
      <dgm:prSet/>
      <dgm:spPr/>
      <dgm:t>
        <a:bodyPr/>
        <a:lstStyle/>
        <a:p>
          <a:endParaRPr lang="en-US"/>
        </a:p>
      </dgm:t>
    </dgm:pt>
    <dgm:pt modelId="{0BFA09F3-A646-4AE1-988E-395326D4DCD2}" type="sibTrans" cxnId="{E166A2F7-ED93-471A-9DCD-971D383FF353}">
      <dgm:prSet/>
      <dgm:spPr/>
      <dgm:t>
        <a:bodyPr/>
        <a:lstStyle/>
        <a:p>
          <a:endParaRPr lang="en-US"/>
        </a:p>
      </dgm:t>
    </dgm:pt>
    <dgm:pt modelId="{052C16A6-D77A-4FC0-B720-D8AB0EE61BAC}">
      <dgm:prSet/>
      <dgm:spPr/>
      <dgm:t>
        <a:bodyPr/>
        <a:lstStyle/>
        <a:p>
          <a:r>
            <a:rPr lang="en-US"/>
            <a:t>MAINTAIN WATER PRESSURE</a:t>
          </a:r>
        </a:p>
      </dgm:t>
    </dgm:pt>
    <dgm:pt modelId="{12882078-0D00-48EC-883D-BC10E3F15139}" type="parTrans" cxnId="{C8C8A887-A670-4DCC-AF5A-42355CC32E54}">
      <dgm:prSet/>
      <dgm:spPr/>
      <dgm:t>
        <a:bodyPr/>
        <a:lstStyle/>
        <a:p>
          <a:endParaRPr lang="en-US"/>
        </a:p>
      </dgm:t>
    </dgm:pt>
    <dgm:pt modelId="{229B9497-B653-4B83-BA59-4C323D6783E2}" type="sibTrans" cxnId="{C8C8A887-A670-4DCC-AF5A-42355CC32E54}">
      <dgm:prSet/>
      <dgm:spPr/>
      <dgm:t>
        <a:bodyPr/>
        <a:lstStyle/>
        <a:p>
          <a:endParaRPr lang="en-US"/>
        </a:p>
      </dgm:t>
    </dgm:pt>
    <dgm:pt modelId="{161CB0E4-69DA-4875-8DAA-F4B29C71F404}" type="pres">
      <dgm:prSet presAssocID="{29BFC1A4-9A2C-4323-8288-0E6A382E8E78}" presName="linear" presStyleCnt="0">
        <dgm:presLayoutVars>
          <dgm:animLvl val="lvl"/>
          <dgm:resizeHandles val="exact"/>
        </dgm:presLayoutVars>
      </dgm:prSet>
      <dgm:spPr/>
    </dgm:pt>
    <dgm:pt modelId="{0F06BC6E-489A-4901-A08D-309260D9B1F0}" type="pres">
      <dgm:prSet presAssocID="{78668F08-8E34-460F-BE83-DB9A1B05DF0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FD4F3C-88ED-4F07-B0F2-39C446C3F17A}" type="pres">
      <dgm:prSet presAssocID="{C5B6DBC8-2655-4855-8E3D-A17103D2B821}" presName="spacer" presStyleCnt="0"/>
      <dgm:spPr/>
    </dgm:pt>
    <dgm:pt modelId="{8D096729-6089-4CC8-A651-445E2568E28D}" type="pres">
      <dgm:prSet presAssocID="{C5B0DFBB-C5F1-4EE4-BFA0-B4617B191E3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C4B6327-B7A8-451D-9E81-4F5F86BA6D42}" type="pres">
      <dgm:prSet presAssocID="{3F6921D9-868A-4E43-8FEB-8E62BA130B18}" presName="spacer" presStyleCnt="0"/>
      <dgm:spPr/>
    </dgm:pt>
    <dgm:pt modelId="{AC8EBA71-E6F7-4143-B264-C585F53D4C86}" type="pres">
      <dgm:prSet presAssocID="{B83FC3EC-03F2-4437-AEB2-C4D7D2BE93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397E5B6-F1AA-469D-9B8E-317BEBA076A8}" type="pres">
      <dgm:prSet presAssocID="{B83FC3EC-03F2-4437-AEB2-C4D7D2BE9332}" presName="childText" presStyleLbl="revTx" presStyleIdx="0" presStyleCnt="2">
        <dgm:presLayoutVars>
          <dgm:bulletEnabled val="1"/>
        </dgm:presLayoutVars>
      </dgm:prSet>
      <dgm:spPr/>
    </dgm:pt>
    <dgm:pt modelId="{955B91B1-D247-4F34-A173-725404BC809C}" type="pres">
      <dgm:prSet presAssocID="{A5D02A05-74AC-482D-AAFB-32523EE52D8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3CD39C9-4981-4346-B0E2-D7A83A07FE83}" type="pres">
      <dgm:prSet presAssocID="{A5D02A05-74AC-482D-AAFB-32523EE52D8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FFAA002-5416-43E6-9166-0C1E75545920}" srcId="{29BFC1A4-9A2C-4323-8288-0E6A382E8E78}" destId="{A5D02A05-74AC-482D-AAFB-32523EE52D85}" srcOrd="3" destOrd="0" parTransId="{E40DDB21-9516-42E3-ABFD-1F457B7CF2E1}" sibTransId="{327C863F-F2BF-46EA-A743-719959FE8DA2}"/>
    <dgm:cxn modelId="{FB360A06-18EB-4BDA-B9CD-0318032ADD61}" type="presOf" srcId="{AAB15180-F3EF-43EA-9768-D6B5CD0AC2D9}" destId="{E3CD39C9-4981-4346-B0E2-D7A83A07FE83}" srcOrd="0" destOrd="0" presId="urn:microsoft.com/office/officeart/2005/8/layout/vList2"/>
    <dgm:cxn modelId="{1A78430B-BBC8-4F33-B5BC-BF62C4030661}" srcId="{29BFC1A4-9A2C-4323-8288-0E6A382E8E78}" destId="{C5B0DFBB-C5F1-4EE4-BFA0-B4617B191E39}" srcOrd="1" destOrd="0" parTransId="{C207ACA3-57B7-4D17-A5A0-4FCBAB87AC0D}" sibTransId="{3F6921D9-868A-4E43-8FEB-8E62BA130B18}"/>
    <dgm:cxn modelId="{984CEA0E-BD40-49D3-9AEE-487D4FA64C55}" srcId="{B83FC3EC-03F2-4437-AEB2-C4D7D2BE9332}" destId="{A8F66B5C-7A32-4C61-8AB0-B429F0E9748F}" srcOrd="1" destOrd="0" parTransId="{9181D6D8-49AD-4600-99C7-9E61FDB07594}" sibTransId="{21F70465-A26C-4F1D-8FC4-4A9C300671EB}"/>
    <dgm:cxn modelId="{AE4F8D11-3223-4E93-8625-C503580F6D31}" srcId="{29BFC1A4-9A2C-4323-8288-0E6A382E8E78}" destId="{78668F08-8E34-460F-BE83-DB9A1B05DF01}" srcOrd="0" destOrd="0" parTransId="{C5231839-167D-4321-873F-5F01DC25012C}" sibTransId="{C5B6DBC8-2655-4855-8E3D-A17103D2B821}"/>
    <dgm:cxn modelId="{1B11652F-CAED-4FAE-9071-D4AB3367A15D}" type="presOf" srcId="{A31BB195-564E-4998-B6BF-79973795CE7D}" destId="{E3CD39C9-4981-4346-B0E2-D7A83A07FE83}" srcOrd="0" destOrd="1" presId="urn:microsoft.com/office/officeart/2005/8/layout/vList2"/>
    <dgm:cxn modelId="{E5C95F39-6AA5-4A87-A0DE-6C488C95E5C6}" type="presOf" srcId="{B303CF06-8733-4140-940F-527B5AF9F499}" destId="{4397E5B6-F1AA-469D-9B8E-317BEBA076A8}" srcOrd="0" destOrd="0" presId="urn:microsoft.com/office/officeart/2005/8/layout/vList2"/>
    <dgm:cxn modelId="{28774242-7517-4B21-AFC9-99598BE2BEB0}" type="presOf" srcId="{29BFC1A4-9A2C-4323-8288-0E6A382E8E78}" destId="{161CB0E4-69DA-4875-8DAA-F4B29C71F404}" srcOrd="0" destOrd="0" presId="urn:microsoft.com/office/officeart/2005/8/layout/vList2"/>
    <dgm:cxn modelId="{8FE39F5D-FCB6-4EC5-B5EF-7FB763D744A7}" type="presOf" srcId="{78668F08-8E34-460F-BE83-DB9A1B05DF01}" destId="{0F06BC6E-489A-4901-A08D-309260D9B1F0}" srcOrd="0" destOrd="0" presId="urn:microsoft.com/office/officeart/2005/8/layout/vList2"/>
    <dgm:cxn modelId="{BE996785-30F2-4ACA-A568-3A0D682B303E}" srcId="{29BFC1A4-9A2C-4323-8288-0E6A382E8E78}" destId="{B83FC3EC-03F2-4437-AEB2-C4D7D2BE9332}" srcOrd="2" destOrd="0" parTransId="{827EF55D-A7B5-4D2D-A94F-E49A5B17D226}" sibTransId="{0ED0AA12-5CBE-4ADC-B652-9EF3CAF578B1}"/>
    <dgm:cxn modelId="{C8C8A887-A670-4DCC-AF5A-42355CC32E54}" srcId="{A5D02A05-74AC-482D-AAFB-32523EE52D85}" destId="{052C16A6-D77A-4FC0-B720-D8AB0EE61BAC}" srcOrd="2" destOrd="0" parTransId="{12882078-0D00-48EC-883D-BC10E3F15139}" sibTransId="{229B9497-B653-4B83-BA59-4C323D6783E2}"/>
    <dgm:cxn modelId="{6794018D-CB95-4C65-ACAE-7FF3D66DC3EB}" srcId="{B83FC3EC-03F2-4437-AEB2-C4D7D2BE9332}" destId="{B303CF06-8733-4140-940F-527B5AF9F499}" srcOrd="0" destOrd="0" parTransId="{73290784-7D5D-4982-ACFB-0A8C37EE4148}" sibTransId="{3FA6C683-CED6-47FF-9BE3-87C7B0B46A98}"/>
    <dgm:cxn modelId="{65DCF99D-2C3E-4608-A655-C3E7B5E56353}" type="presOf" srcId="{C5B0DFBB-C5F1-4EE4-BFA0-B4617B191E39}" destId="{8D096729-6089-4CC8-A651-445E2568E28D}" srcOrd="0" destOrd="0" presId="urn:microsoft.com/office/officeart/2005/8/layout/vList2"/>
    <dgm:cxn modelId="{8F6427A6-592B-49AD-B6A4-600036A96371}" type="presOf" srcId="{052C16A6-D77A-4FC0-B720-D8AB0EE61BAC}" destId="{E3CD39C9-4981-4346-B0E2-D7A83A07FE83}" srcOrd="0" destOrd="2" presId="urn:microsoft.com/office/officeart/2005/8/layout/vList2"/>
    <dgm:cxn modelId="{20E490AA-CD66-4853-B1AA-84690E74AD97}" type="presOf" srcId="{A5D02A05-74AC-482D-AAFB-32523EE52D85}" destId="{955B91B1-D247-4F34-A173-725404BC809C}" srcOrd="0" destOrd="0" presId="urn:microsoft.com/office/officeart/2005/8/layout/vList2"/>
    <dgm:cxn modelId="{883A4DAE-3E71-4260-8198-775361BEA684}" type="presOf" srcId="{B83FC3EC-03F2-4437-AEB2-C4D7D2BE9332}" destId="{AC8EBA71-E6F7-4143-B264-C585F53D4C86}" srcOrd="0" destOrd="0" presId="urn:microsoft.com/office/officeart/2005/8/layout/vList2"/>
    <dgm:cxn modelId="{3E8F44DD-7A39-4ED2-BC79-335C7CB17509}" srcId="{A5D02A05-74AC-482D-AAFB-32523EE52D85}" destId="{AAB15180-F3EF-43EA-9768-D6B5CD0AC2D9}" srcOrd="0" destOrd="0" parTransId="{ECDC5A5C-5B07-4433-8D9C-6FF3CA9B54C5}" sibTransId="{BE2C94AA-2F96-44AE-AC4A-FD9A24C2DBF3}"/>
    <dgm:cxn modelId="{7EA2A6F4-0E5E-4511-B4AE-67BD2D1A9F30}" type="presOf" srcId="{A8F66B5C-7A32-4C61-8AB0-B429F0E9748F}" destId="{4397E5B6-F1AA-469D-9B8E-317BEBA076A8}" srcOrd="0" destOrd="1" presId="urn:microsoft.com/office/officeart/2005/8/layout/vList2"/>
    <dgm:cxn modelId="{E166A2F7-ED93-471A-9DCD-971D383FF353}" srcId="{A5D02A05-74AC-482D-AAFB-32523EE52D85}" destId="{A31BB195-564E-4998-B6BF-79973795CE7D}" srcOrd="1" destOrd="0" parTransId="{0A52E168-2630-419B-8E49-F3FF55AE2821}" sibTransId="{0BFA09F3-A646-4AE1-988E-395326D4DCD2}"/>
    <dgm:cxn modelId="{8C7760E0-D5C2-4C13-950E-F24376F1D7ED}" type="presParOf" srcId="{161CB0E4-69DA-4875-8DAA-F4B29C71F404}" destId="{0F06BC6E-489A-4901-A08D-309260D9B1F0}" srcOrd="0" destOrd="0" presId="urn:microsoft.com/office/officeart/2005/8/layout/vList2"/>
    <dgm:cxn modelId="{A9629AD1-EBC4-4E6F-B555-DED57E5279C9}" type="presParOf" srcId="{161CB0E4-69DA-4875-8DAA-F4B29C71F404}" destId="{7EFD4F3C-88ED-4F07-B0F2-39C446C3F17A}" srcOrd="1" destOrd="0" presId="urn:microsoft.com/office/officeart/2005/8/layout/vList2"/>
    <dgm:cxn modelId="{1D67D0AA-6AA1-40C7-BDC1-2F07AEBE26EB}" type="presParOf" srcId="{161CB0E4-69DA-4875-8DAA-F4B29C71F404}" destId="{8D096729-6089-4CC8-A651-445E2568E28D}" srcOrd="2" destOrd="0" presId="urn:microsoft.com/office/officeart/2005/8/layout/vList2"/>
    <dgm:cxn modelId="{E01C2E53-C7C2-4338-8241-F9FD1E838516}" type="presParOf" srcId="{161CB0E4-69DA-4875-8DAA-F4B29C71F404}" destId="{4C4B6327-B7A8-451D-9E81-4F5F86BA6D42}" srcOrd="3" destOrd="0" presId="urn:microsoft.com/office/officeart/2005/8/layout/vList2"/>
    <dgm:cxn modelId="{84847F37-BCF4-4064-9342-AFBDC4E5941A}" type="presParOf" srcId="{161CB0E4-69DA-4875-8DAA-F4B29C71F404}" destId="{AC8EBA71-E6F7-4143-B264-C585F53D4C86}" srcOrd="4" destOrd="0" presId="urn:microsoft.com/office/officeart/2005/8/layout/vList2"/>
    <dgm:cxn modelId="{4EE3C346-15B1-42A5-8FDE-2B47C28469E0}" type="presParOf" srcId="{161CB0E4-69DA-4875-8DAA-F4B29C71F404}" destId="{4397E5B6-F1AA-469D-9B8E-317BEBA076A8}" srcOrd="5" destOrd="0" presId="urn:microsoft.com/office/officeart/2005/8/layout/vList2"/>
    <dgm:cxn modelId="{D52FE5E4-3580-4720-82B7-4CE4DBE0876D}" type="presParOf" srcId="{161CB0E4-69DA-4875-8DAA-F4B29C71F404}" destId="{955B91B1-D247-4F34-A173-725404BC809C}" srcOrd="6" destOrd="0" presId="urn:microsoft.com/office/officeart/2005/8/layout/vList2"/>
    <dgm:cxn modelId="{84E474AD-0172-4EEE-B1C9-9C16582BB66C}" type="presParOf" srcId="{161CB0E4-69DA-4875-8DAA-F4B29C71F404}" destId="{E3CD39C9-4981-4346-B0E2-D7A83A07FE8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ECD482C-C3BB-4DBB-BE97-528B4A69FF9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78B5A6-ED39-4DD9-A318-6288F77431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Tank fill and drain simulation</a:t>
          </a:r>
        </a:p>
      </dgm:t>
    </dgm:pt>
    <dgm:pt modelId="{4022DFB9-429A-4801-8505-3D156422E496}" type="parTrans" cxnId="{11B1D1DE-EEAA-4461-861C-6AB0B3807F1F}">
      <dgm:prSet/>
      <dgm:spPr/>
      <dgm:t>
        <a:bodyPr/>
        <a:lstStyle/>
        <a:p>
          <a:endParaRPr lang="en-US"/>
        </a:p>
      </dgm:t>
    </dgm:pt>
    <dgm:pt modelId="{565A7117-9C48-42F6-8935-68138A637ED8}" type="sibTrans" cxnId="{11B1D1DE-EEAA-4461-861C-6AB0B3807F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2A512D-E87E-410E-8039-F70638814B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hourly update</a:t>
          </a:r>
        </a:p>
      </dgm:t>
    </dgm:pt>
    <dgm:pt modelId="{52B29B29-CDCC-471B-8B0D-650C5BA4FEAD}" type="parTrans" cxnId="{97061B72-FDE6-44B2-B4C9-C88310DB0AB6}">
      <dgm:prSet/>
      <dgm:spPr/>
      <dgm:t>
        <a:bodyPr/>
        <a:lstStyle/>
        <a:p>
          <a:endParaRPr lang="en-US"/>
        </a:p>
      </dgm:t>
    </dgm:pt>
    <dgm:pt modelId="{B0EDAAF1-565D-4B47-965D-75D241D00E3F}" type="sibTrans" cxnId="{97061B72-FDE6-44B2-B4C9-C88310DB0A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136749-D336-4DE7-9CB0-57446F300F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Pump running at average demand rate when active</a:t>
          </a:r>
        </a:p>
      </dgm:t>
    </dgm:pt>
    <dgm:pt modelId="{931B9BA3-FB49-4460-AB8B-4101F3C0C2E7}" type="parTrans" cxnId="{51B56D39-29F5-4FD2-BF62-CFA4B072286A}">
      <dgm:prSet/>
      <dgm:spPr/>
      <dgm:t>
        <a:bodyPr/>
        <a:lstStyle/>
        <a:p>
          <a:endParaRPr lang="en-US"/>
        </a:p>
      </dgm:t>
    </dgm:pt>
    <dgm:pt modelId="{AB663804-ADC9-4AC6-8169-C4F0ABB264D3}" type="sibTrans" cxnId="{51B56D39-29F5-4FD2-BF62-CFA4B07228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EE83A8-94BB-4493-A744-D0805EF9D6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Demand varies depending on hour of the day</a:t>
          </a:r>
        </a:p>
      </dgm:t>
    </dgm:pt>
    <dgm:pt modelId="{05D27668-1318-444B-9382-8263CA24EF5A}" type="parTrans" cxnId="{44FE07FB-4E7B-4145-A934-10E775F7B055}">
      <dgm:prSet/>
      <dgm:spPr/>
      <dgm:t>
        <a:bodyPr/>
        <a:lstStyle/>
        <a:p>
          <a:endParaRPr lang="en-US"/>
        </a:p>
      </dgm:t>
    </dgm:pt>
    <dgm:pt modelId="{2D5F2FB7-48FF-409A-ADC9-B6E66630DEF3}" type="sibTrans" cxnId="{44FE07FB-4E7B-4145-A934-10E775F7B0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6F6EA4-D0D5-401D-B60B-78CFFF4C190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Rates are in tank-water-level/hour where a level is arbitrary amount of water.</a:t>
          </a:r>
          <a:endParaRPr lang="en-US"/>
        </a:p>
      </dgm:t>
    </dgm:pt>
    <dgm:pt modelId="{D721D79D-8C17-4F93-A971-2EE9C8DFC43B}" type="parTrans" cxnId="{636293B6-5361-4CB9-90BC-A118F8ED2E0C}">
      <dgm:prSet/>
      <dgm:spPr/>
      <dgm:t>
        <a:bodyPr/>
        <a:lstStyle/>
        <a:p>
          <a:endParaRPr lang="en-US"/>
        </a:p>
      </dgm:t>
    </dgm:pt>
    <dgm:pt modelId="{CA710821-0C29-4EF4-89E7-60924FACA55D}" type="sibTrans" cxnId="{636293B6-5361-4CB9-90BC-A118F8ED2E0C}">
      <dgm:prSet/>
      <dgm:spPr/>
      <dgm:t>
        <a:bodyPr/>
        <a:lstStyle/>
        <a:p>
          <a:endParaRPr lang="en-US"/>
        </a:p>
      </dgm:t>
    </dgm:pt>
    <dgm:pt modelId="{BBB5E71D-941C-46A1-AE27-691232B16E58}" type="pres">
      <dgm:prSet presAssocID="{7ECD482C-C3BB-4DBB-BE97-528B4A69FF93}" presName="root" presStyleCnt="0">
        <dgm:presLayoutVars>
          <dgm:dir/>
          <dgm:resizeHandles val="exact"/>
        </dgm:presLayoutVars>
      </dgm:prSet>
      <dgm:spPr/>
    </dgm:pt>
    <dgm:pt modelId="{DF6B585A-C51F-4FC6-8D86-5EF886A53000}" type="pres">
      <dgm:prSet presAssocID="{7ECD482C-C3BB-4DBB-BE97-528B4A69FF93}" presName="container" presStyleCnt="0">
        <dgm:presLayoutVars>
          <dgm:dir/>
          <dgm:resizeHandles val="exact"/>
        </dgm:presLayoutVars>
      </dgm:prSet>
      <dgm:spPr/>
    </dgm:pt>
    <dgm:pt modelId="{4E92644E-902F-4A44-B68C-C2F6736D67E6}" type="pres">
      <dgm:prSet presAssocID="{CF78B5A6-ED39-4DD9-A318-6288F7743144}" presName="compNode" presStyleCnt="0"/>
      <dgm:spPr/>
    </dgm:pt>
    <dgm:pt modelId="{D70900C5-D1EC-4F79-8F92-F7D3FB1F5437}" type="pres">
      <dgm:prSet presAssocID="{CF78B5A6-ED39-4DD9-A318-6288F7743144}" presName="iconBgRect" presStyleLbl="bgShp" presStyleIdx="0" presStyleCnt="5"/>
      <dgm:spPr/>
    </dgm:pt>
    <dgm:pt modelId="{4E784696-BE49-4852-86BD-7B08B11ABCA9}" type="pres">
      <dgm:prSet presAssocID="{CF78B5A6-ED39-4DD9-A318-6288F774314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2026768-09F6-461E-AD64-473AE1C6BDCC}" type="pres">
      <dgm:prSet presAssocID="{CF78B5A6-ED39-4DD9-A318-6288F7743144}" presName="spaceRect" presStyleCnt="0"/>
      <dgm:spPr/>
    </dgm:pt>
    <dgm:pt modelId="{E063C86E-888C-48B4-8EDD-DF75AF7E54DD}" type="pres">
      <dgm:prSet presAssocID="{CF78B5A6-ED39-4DD9-A318-6288F7743144}" presName="textRect" presStyleLbl="revTx" presStyleIdx="0" presStyleCnt="5">
        <dgm:presLayoutVars>
          <dgm:chMax val="1"/>
          <dgm:chPref val="1"/>
        </dgm:presLayoutVars>
      </dgm:prSet>
      <dgm:spPr/>
    </dgm:pt>
    <dgm:pt modelId="{E9C4D400-4079-4B91-885B-C9F1F12D94B9}" type="pres">
      <dgm:prSet presAssocID="{565A7117-9C48-42F6-8935-68138A637ED8}" presName="sibTrans" presStyleLbl="sibTrans2D1" presStyleIdx="0" presStyleCnt="0"/>
      <dgm:spPr/>
    </dgm:pt>
    <dgm:pt modelId="{065775AD-752A-45E0-9E9E-1786074D5463}" type="pres">
      <dgm:prSet presAssocID="{F82A512D-E87E-410E-8039-F70638814B62}" presName="compNode" presStyleCnt="0"/>
      <dgm:spPr/>
    </dgm:pt>
    <dgm:pt modelId="{059E8E76-2B25-490F-91A7-05F8782135AC}" type="pres">
      <dgm:prSet presAssocID="{F82A512D-E87E-410E-8039-F70638814B62}" presName="iconBgRect" presStyleLbl="bgShp" presStyleIdx="1" presStyleCnt="5"/>
      <dgm:spPr/>
    </dgm:pt>
    <dgm:pt modelId="{4967188B-6D7A-4C27-8863-5209C3F04D12}" type="pres">
      <dgm:prSet presAssocID="{F82A512D-E87E-410E-8039-F70638814B6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5BD6EDF-950F-4903-A100-6DB24F8DC950}" type="pres">
      <dgm:prSet presAssocID="{F82A512D-E87E-410E-8039-F70638814B62}" presName="spaceRect" presStyleCnt="0"/>
      <dgm:spPr/>
    </dgm:pt>
    <dgm:pt modelId="{C74EBE3C-3512-4E43-815D-2443A36C1D5B}" type="pres">
      <dgm:prSet presAssocID="{F82A512D-E87E-410E-8039-F70638814B62}" presName="textRect" presStyleLbl="revTx" presStyleIdx="1" presStyleCnt="5">
        <dgm:presLayoutVars>
          <dgm:chMax val="1"/>
          <dgm:chPref val="1"/>
        </dgm:presLayoutVars>
      </dgm:prSet>
      <dgm:spPr/>
    </dgm:pt>
    <dgm:pt modelId="{773E3D9B-DEAD-438E-958C-50F8CD527F35}" type="pres">
      <dgm:prSet presAssocID="{B0EDAAF1-565D-4B47-965D-75D241D00E3F}" presName="sibTrans" presStyleLbl="sibTrans2D1" presStyleIdx="0" presStyleCnt="0"/>
      <dgm:spPr/>
    </dgm:pt>
    <dgm:pt modelId="{C89CC100-481F-401B-A62A-D3684B9C8483}" type="pres">
      <dgm:prSet presAssocID="{88136749-D336-4DE7-9CB0-57446F300F10}" presName="compNode" presStyleCnt="0"/>
      <dgm:spPr/>
    </dgm:pt>
    <dgm:pt modelId="{AC256830-72F7-490A-B9E9-C641E9B6273A}" type="pres">
      <dgm:prSet presAssocID="{88136749-D336-4DE7-9CB0-57446F300F10}" presName="iconBgRect" presStyleLbl="bgShp" presStyleIdx="2" presStyleCnt="5"/>
      <dgm:spPr/>
    </dgm:pt>
    <dgm:pt modelId="{7DC52971-AB51-4748-8046-B596236EEF09}" type="pres">
      <dgm:prSet presAssocID="{88136749-D336-4DE7-9CB0-57446F300F1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DE5AF530-2454-4215-9EA4-7BE6E2A2996C}" type="pres">
      <dgm:prSet presAssocID="{88136749-D336-4DE7-9CB0-57446F300F10}" presName="spaceRect" presStyleCnt="0"/>
      <dgm:spPr/>
    </dgm:pt>
    <dgm:pt modelId="{DD3E16BA-8C5F-4D45-8279-A8FAF2FE32B7}" type="pres">
      <dgm:prSet presAssocID="{88136749-D336-4DE7-9CB0-57446F300F10}" presName="textRect" presStyleLbl="revTx" presStyleIdx="2" presStyleCnt="5">
        <dgm:presLayoutVars>
          <dgm:chMax val="1"/>
          <dgm:chPref val="1"/>
        </dgm:presLayoutVars>
      </dgm:prSet>
      <dgm:spPr/>
    </dgm:pt>
    <dgm:pt modelId="{AD2F4A84-7138-4DCA-9492-2144684BE7BF}" type="pres">
      <dgm:prSet presAssocID="{AB663804-ADC9-4AC6-8169-C4F0ABB264D3}" presName="sibTrans" presStyleLbl="sibTrans2D1" presStyleIdx="0" presStyleCnt="0"/>
      <dgm:spPr/>
    </dgm:pt>
    <dgm:pt modelId="{1A22609D-037D-41E5-81FA-75CC9F4A863C}" type="pres">
      <dgm:prSet presAssocID="{2AEE83A8-94BB-4493-A744-D0805EF9D6AB}" presName="compNode" presStyleCnt="0"/>
      <dgm:spPr/>
    </dgm:pt>
    <dgm:pt modelId="{66149BED-1761-4253-A088-D32DE92DDFD0}" type="pres">
      <dgm:prSet presAssocID="{2AEE83A8-94BB-4493-A744-D0805EF9D6AB}" presName="iconBgRect" presStyleLbl="bgShp" presStyleIdx="3" presStyleCnt="5"/>
      <dgm:spPr/>
    </dgm:pt>
    <dgm:pt modelId="{46E0A724-8EBB-418D-A0E8-784ABDE9D7EE}" type="pres">
      <dgm:prSet presAssocID="{2AEE83A8-94BB-4493-A744-D0805EF9D6A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CDA60E81-2535-4AAB-B60D-DAC20F9E3EBC}" type="pres">
      <dgm:prSet presAssocID="{2AEE83A8-94BB-4493-A744-D0805EF9D6AB}" presName="spaceRect" presStyleCnt="0"/>
      <dgm:spPr/>
    </dgm:pt>
    <dgm:pt modelId="{5A42CC07-A4FE-445C-914A-073F31E2130F}" type="pres">
      <dgm:prSet presAssocID="{2AEE83A8-94BB-4493-A744-D0805EF9D6AB}" presName="textRect" presStyleLbl="revTx" presStyleIdx="3" presStyleCnt="5">
        <dgm:presLayoutVars>
          <dgm:chMax val="1"/>
          <dgm:chPref val="1"/>
        </dgm:presLayoutVars>
      </dgm:prSet>
      <dgm:spPr/>
    </dgm:pt>
    <dgm:pt modelId="{04CEDD75-A63D-4A85-B8EC-48B248CCDEC7}" type="pres">
      <dgm:prSet presAssocID="{2D5F2FB7-48FF-409A-ADC9-B6E66630DEF3}" presName="sibTrans" presStyleLbl="sibTrans2D1" presStyleIdx="0" presStyleCnt="0"/>
      <dgm:spPr/>
    </dgm:pt>
    <dgm:pt modelId="{3CBABC14-96F2-4855-8505-96BB079970AE}" type="pres">
      <dgm:prSet presAssocID="{A96F6EA4-D0D5-401D-B60B-78CFFF4C190E}" presName="compNode" presStyleCnt="0"/>
      <dgm:spPr/>
    </dgm:pt>
    <dgm:pt modelId="{9F8BC845-EB8B-4E72-AC77-A38E4E767C32}" type="pres">
      <dgm:prSet presAssocID="{A96F6EA4-D0D5-401D-B60B-78CFFF4C190E}" presName="iconBgRect" presStyleLbl="bgShp" presStyleIdx="4" presStyleCnt="5"/>
      <dgm:spPr/>
    </dgm:pt>
    <dgm:pt modelId="{BB11E9A0-F04B-48D3-918C-F67569CEE7B3}" type="pres">
      <dgm:prSet presAssocID="{A96F6EA4-D0D5-401D-B60B-78CFFF4C190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FB2A8C0B-0940-4E59-B5FA-92921B76A787}" type="pres">
      <dgm:prSet presAssocID="{A96F6EA4-D0D5-401D-B60B-78CFFF4C190E}" presName="spaceRect" presStyleCnt="0"/>
      <dgm:spPr/>
    </dgm:pt>
    <dgm:pt modelId="{F0B6C117-E288-42A4-9C33-24E1FEE6854F}" type="pres">
      <dgm:prSet presAssocID="{A96F6EA4-D0D5-401D-B60B-78CFFF4C190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4832029-A182-4A9B-9973-F48A6DA37C98}" type="presOf" srcId="{CF78B5A6-ED39-4DD9-A318-6288F7743144}" destId="{E063C86E-888C-48B4-8EDD-DF75AF7E54DD}" srcOrd="0" destOrd="0" presId="urn:microsoft.com/office/officeart/2018/2/layout/IconCircleList"/>
    <dgm:cxn modelId="{51B56D39-29F5-4FD2-BF62-CFA4B072286A}" srcId="{7ECD482C-C3BB-4DBB-BE97-528B4A69FF93}" destId="{88136749-D336-4DE7-9CB0-57446F300F10}" srcOrd="2" destOrd="0" parTransId="{931B9BA3-FB49-4460-AB8B-4101F3C0C2E7}" sibTransId="{AB663804-ADC9-4AC6-8169-C4F0ABB264D3}"/>
    <dgm:cxn modelId="{4219CB53-5973-4EB2-B162-7CA48CE35AC4}" type="presOf" srcId="{565A7117-9C48-42F6-8935-68138A637ED8}" destId="{E9C4D400-4079-4B91-885B-C9F1F12D94B9}" srcOrd="0" destOrd="0" presId="urn:microsoft.com/office/officeart/2018/2/layout/IconCircleList"/>
    <dgm:cxn modelId="{24236C57-8DB5-4C56-8541-1E444BA05457}" type="presOf" srcId="{2AEE83A8-94BB-4493-A744-D0805EF9D6AB}" destId="{5A42CC07-A4FE-445C-914A-073F31E2130F}" srcOrd="0" destOrd="0" presId="urn:microsoft.com/office/officeart/2018/2/layout/IconCircleList"/>
    <dgm:cxn modelId="{7FA9855E-BEBD-4B2E-A8BE-8B7BFDC2B119}" type="presOf" srcId="{2D5F2FB7-48FF-409A-ADC9-B6E66630DEF3}" destId="{04CEDD75-A63D-4A85-B8EC-48B248CCDEC7}" srcOrd="0" destOrd="0" presId="urn:microsoft.com/office/officeart/2018/2/layout/IconCircleList"/>
    <dgm:cxn modelId="{97061B72-FDE6-44B2-B4C9-C88310DB0AB6}" srcId="{7ECD482C-C3BB-4DBB-BE97-528B4A69FF93}" destId="{F82A512D-E87E-410E-8039-F70638814B62}" srcOrd="1" destOrd="0" parTransId="{52B29B29-CDCC-471B-8B0D-650C5BA4FEAD}" sibTransId="{B0EDAAF1-565D-4B47-965D-75D241D00E3F}"/>
    <dgm:cxn modelId="{D55BA277-2869-456D-AAA0-45098BE3ABBF}" type="presOf" srcId="{B0EDAAF1-565D-4B47-965D-75D241D00E3F}" destId="{773E3D9B-DEAD-438E-958C-50F8CD527F35}" srcOrd="0" destOrd="0" presId="urn:microsoft.com/office/officeart/2018/2/layout/IconCircleList"/>
    <dgm:cxn modelId="{81F9A59E-090B-46E9-B5B4-9D27A692D2E7}" type="presOf" srcId="{F82A512D-E87E-410E-8039-F70638814B62}" destId="{C74EBE3C-3512-4E43-815D-2443A36C1D5B}" srcOrd="0" destOrd="0" presId="urn:microsoft.com/office/officeart/2018/2/layout/IconCircleList"/>
    <dgm:cxn modelId="{5F72B7B1-9EB7-423E-84EA-1ABDD64EACEF}" type="presOf" srcId="{AB663804-ADC9-4AC6-8169-C4F0ABB264D3}" destId="{AD2F4A84-7138-4DCA-9492-2144684BE7BF}" srcOrd="0" destOrd="0" presId="urn:microsoft.com/office/officeart/2018/2/layout/IconCircleList"/>
    <dgm:cxn modelId="{636293B6-5361-4CB9-90BC-A118F8ED2E0C}" srcId="{7ECD482C-C3BB-4DBB-BE97-528B4A69FF93}" destId="{A96F6EA4-D0D5-401D-B60B-78CFFF4C190E}" srcOrd="4" destOrd="0" parTransId="{D721D79D-8C17-4F93-A971-2EE9C8DFC43B}" sibTransId="{CA710821-0C29-4EF4-89E7-60924FACA55D}"/>
    <dgm:cxn modelId="{1700DDC2-5546-42B9-9991-B48F6E15E0D1}" type="presOf" srcId="{88136749-D336-4DE7-9CB0-57446F300F10}" destId="{DD3E16BA-8C5F-4D45-8279-A8FAF2FE32B7}" srcOrd="0" destOrd="0" presId="urn:microsoft.com/office/officeart/2018/2/layout/IconCircleList"/>
    <dgm:cxn modelId="{0AFC22CB-9F98-47BD-A7D7-EF8473E933EA}" type="presOf" srcId="{7ECD482C-C3BB-4DBB-BE97-528B4A69FF93}" destId="{BBB5E71D-941C-46A1-AE27-691232B16E58}" srcOrd="0" destOrd="0" presId="urn:microsoft.com/office/officeart/2018/2/layout/IconCircleList"/>
    <dgm:cxn modelId="{11B1D1DE-EEAA-4461-861C-6AB0B3807F1F}" srcId="{7ECD482C-C3BB-4DBB-BE97-528B4A69FF93}" destId="{CF78B5A6-ED39-4DD9-A318-6288F7743144}" srcOrd="0" destOrd="0" parTransId="{4022DFB9-429A-4801-8505-3D156422E496}" sibTransId="{565A7117-9C48-42F6-8935-68138A637ED8}"/>
    <dgm:cxn modelId="{648515F2-1E80-48EE-9513-07AE12D450F9}" type="presOf" srcId="{A96F6EA4-D0D5-401D-B60B-78CFFF4C190E}" destId="{F0B6C117-E288-42A4-9C33-24E1FEE6854F}" srcOrd="0" destOrd="0" presId="urn:microsoft.com/office/officeart/2018/2/layout/IconCircleList"/>
    <dgm:cxn modelId="{44FE07FB-4E7B-4145-A934-10E775F7B055}" srcId="{7ECD482C-C3BB-4DBB-BE97-528B4A69FF93}" destId="{2AEE83A8-94BB-4493-A744-D0805EF9D6AB}" srcOrd="3" destOrd="0" parTransId="{05D27668-1318-444B-9382-8263CA24EF5A}" sibTransId="{2D5F2FB7-48FF-409A-ADC9-B6E66630DEF3}"/>
    <dgm:cxn modelId="{D3FC7BA6-43AD-45D4-8423-6F8EFE713B50}" type="presParOf" srcId="{BBB5E71D-941C-46A1-AE27-691232B16E58}" destId="{DF6B585A-C51F-4FC6-8D86-5EF886A53000}" srcOrd="0" destOrd="0" presId="urn:microsoft.com/office/officeart/2018/2/layout/IconCircleList"/>
    <dgm:cxn modelId="{D2D64031-B782-4C19-A819-E724E560CF83}" type="presParOf" srcId="{DF6B585A-C51F-4FC6-8D86-5EF886A53000}" destId="{4E92644E-902F-4A44-B68C-C2F6736D67E6}" srcOrd="0" destOrd="0" presId="urn:microsoft.com/office/officeart/2018/2/layout/IconCircleList"/>
    <dgm:cxn modelId="{2DE534F6-5381-4D3F-A157-995560487FAE}" type="presParOf" srcId="{4E92644E-902F-4A44-B68C-C2F6736D67E6}" destId="{D70900C5-D1EC-4F79-8F92-F7D3FB1F5437}" srcOrd="0" destOrd="0" presId="urn:microsoft.com/office/officeart/2018/2/layout/IconCircleList"/>
    <dgm:cxn modelId="{B971640E-A2E7-4C79-ABA4-256AA3934B60}" type="presParOf" srcId="{4E92644E-902F-4A44-B68C-C2F6736D67E6}" destId="{4E784696-BE49-4852-86BD-7B08B11ABCA9}" srcOrd="1" destOrd="0" presId="urn:microsoft.com/office/officeart/2018/2/layout/IconCircleList"/>
    <dgm:cxn modelId="{1C1DFCA1-C948-4809-94F2-501DDA983328}" type="presParOf" srcId="{4E92644E-902F-4A44-B68C-C2F6736D67E6}" destId="{A2026768-09F6-461E-AD64-473AE1C6BDCC}" srcOrd="2" destOrd="0" presId="urn:microsoft.com/office/officeart/2018/2/layout/IconCircleList"/>
    <dgm:cxn modelId="{DD245E6B-4812-40BD-A5EE-F900DDB2F243}" type="presParOf" srcId="{4E92644E-902F-4A44-B68C-C2F6736D67E6}" destId="{E063C86E-888C-48B4-8EDD-DF75AF7E54DD}" srcOrd="3" destOrd="0" presId="urn:microsoft.com/office/officeart/2018/2/layout/IconCircleList"/>
    <dgm:cxn modelId="{74934644-B0F1-4B83-B6F9-82BC08DD1B91}" type="presParOf" srcId="{DF6B585A-C51F-4FC6-8D86-5EF886A53000}" destId="{E9C4D400-4079-4B91-885B-C9F1F12D94B9}" srcOrd="1" destOrd="0" presId="urn:microsoft.com/office/officeart/2018/2/layout/IconCircleList"/>
    <dgm:cxn modelId="{B659F6DC-B74D-430A-A58B-0C065B1EBBE1}" type="presParOf" srcId="{DF6B585A-C51F-4FC6-8D86-5EF886A53000}" destId="{065775AD-752A-45E0-9E9E-1786074D5463}" srcOrd="2" destOrd="0" presId="urn:microsoft.com/office/officeart/2018/2/layout/IconCircleList"/>
    <dgm:cxn modelId="{3EE5A8D7-2C9B-4640-8FED-AB9150265C3C}" type="presParOf" srcId="{065775AD-752A-45E0-9E9E-1786074D5463}" destId="{059E8E76-2B25-490F-91A7-05F8782135AC}" srcOrd="0" destOrd="0" presId="urn:microsoft.com/office/officeart/2018/2/layout/IconCircleList"/>
    <dgm:cxn modelId="{23A00461-4E4F-4C53-9E83-EEEC877FA736}" type="presParOf" srcId="{065775AD-752A-45E0-9E9E-1786074D5463}" destId="{4967188B-6D7A-4C27-8863-5209C3F04D12}" srcOrd="1" destOrd="0" presId="urn:microsoft.com/office/officeart/2018/2/layout/IconCircleList"/>
    <dgm:cxn modelId="{403377F7-80B8-4655-8667-D85EFD71C0EF}" type="presParOf" srcId="{065775AD-752A-45E0-9E9E-1786074D5463}" destId="{75BD6EDF-950F-4903-A100-6DB24F8DC950}" srcOrd="2" destOrd="0" presId="urn:microsoft.com/office/officeart/2018/2/layout/IconCircleList"/>
    <dgm:cxn modelId="{24E5DD0A-568B-4C63-8365-7BBD7651D6BD}" type="presParOf" srcId="{065775AD-752A-45E0-9E9E-1786074D5463}" destId="{C74EBE3C-3512-4E43-815D-2443A36C1D5B}" srcOrd="3" destOrd="0" presId="urn:microsoft.com/office/officeart/2018/2/layout/IconCircleList"/>
    <dgm:cxn modelId="{00FDB860-B408-4911-85F2-E7704381EFC9}" type="presParOf" srcId="{DF6B585A-C51F-4FC6-8D86-5EF886A53000}" destId="{773E3D9B-DEAD-438E-958C-50F8CD527F35}" srcOrd="3" destOrd="0" presId="urn:microsoft.com/office/officeart/2018/2/layout/IconCircleList"/>
    <dgm:cxn modelId="{92CF9271-C775-40FE-99F6-D07D598D2646}" type="presParOf" srcId="{DF6B585A-C51F-4FC6-8D86-5EF886A53000}" destId="{C89CC100-481F-401B-A62A-D3684B9C8483}" srcOrd="4" destOrd="0" presId="urn:microsoft.com/office/officeart/2018/2/layout/IconCircleList"/>
    <dgm:cxn modelId="{3A0A503D-4B0B-4D64-AE08-706D3BE819C3}" type="presParOf" srcId="{C89CC100-481F-401B-A62A-D3684B9C8483}" destId="{AC256830-72F7-490A-B9E9-C641E9B6273A}" srcOrd="0" destOrd="0" presId="urn:microsoft.com/office/officeart/2018/2/layout/IconCircleList"/>
    <dgm:cxn modelId="{A3856B56-0192-4FF5-87BB-4C444FAE27F1}" type="presParOf" srcId="{C89CC100-481F-401B-A62A-D3684B9C8483}" destId="{7DC52971-AB51-4748-8046-B596236EEF09}" srcOrd="1" destOrd="0" presId="urn:microsoft.com/office/officeart/2018/2/layout/IconCircleList"/>
    <dgm:cxn modelId="{CF7752BF-B454-4912-92D8-8B8788A053EC}" type="presParOf" srcId="{C89CC100-481F-401B-A62A-D3684B9C8483}" destId="{DE5AF530-2454-4215-9EA4-7BE6E2A2996C}" srcOrd="2" destOrd="0" presId="urn:microsoft.com/office/officeart/2018/2/layout/IconCircleList"/>
    <dgm:cxn modelId="{5FDBBC34-FC4E-4B4D-9274-9F563757945F}" type="presParOf" srcId="{C89CC100-481F-401B-A62A-D3684B9C8483}" destId="{DD3E16BA-8C5F-4D45-8279-A8FAF2FE32B7}" srcOrd="3" destOrd="0" presId="urn:microsoft.com/office/officeart/2018/2/layout/IconCircleList"/>
    <dgm:cxn modelId="{1C0667EA-7B93-429F-A06B-E320609D44D6}" type="presParOf" srcId="{DF6B585A-C51F-4FC6-8D86-5EF886A53000}" destId="{AD2F4A84-7138-4DCA-9492-2144684BE7BF}" srcOrd="5" destOrd="0" presId="urn:microsoft.com/office/officeart/2018/2/layout/IconCircleList"/>
    <dgm:cxn modelId="{D7C9150C-8438-476C-BEE7-80F9188468EE}" type="presParOf" srcId="{DF6B585A-C51F-4FC6-8D86-5EF886A53000}" destId="{1A22609D-037D-41E5-81FA-75CC9F4A863C}" srcOrd="6" destOrd="0" presId="urn:microsoft.com/office/officeart/2018/2/layout/IconCircleList"/>
    <dgm:cxn modelId="{C8E2671A-B503-481F-96C5-3ADE0ADC5359}" type="presParOf" srcId="{1A22609D-037D-41E5-81FA-75CC9F4A863C}" destId="{66149BED-1761-4253-A088-D32DE92DDFD0}" srcOrd="0" destOrd="0" presId="urn:microsoft.com/office/officeart/2018/2/layout/IconCircleList"/>
    <dgm:cxn modelId="{3A02C435-79B6-43D6-ABD7-1A2DE62E5798}" type="presParOf" srcId="{1A22609D-037D-41E5-81FA-75CC9F4A863C}" destId="{46E0A724-8EBB-418D-A0E8-784ABDE9D7EE}" srcOrd="1" destOrd="0" presId="urn:microsoft.com/office/officeart/2018/2/layout/IconCircleList"/>
    <dgm:cxn modelId="{8B5894A5-A3B0-4309-9D92-99E02CDA0C09}" type="presParOf" srcId="{1A22609D-037D-41E5-81FA-75CC9F4A863C}" destId="{CDA60E81-2535-4AAB-B60D-DAC20F9E3EBC}" srcOrd="2" destOrd="0" presId="urn:microsoft.com/office/officeart/2018/2/layout/IconCircleList"/>
    <dgm:cxn modelId="{DB7A34F7-8BE9-40BA-9700-45C28F80B8D7}" type="presParOf" srcId="{1A22609D-037D-41E5-81FA-75CC9F4A863C}" destId="{5A42CC07-A4FE-445C-914A-073F31E2130F}" srcOrd="3" destOrd="0" presId="urn:microsoft.com/office/officeart/2018/2/layout/IconCircleList"/>
    <dgm:cxn modelId="{CAEAAEF4-77B1-4EEA-BFFB-C186CE4F87D4}" type="presParOf" srcId="{DF6B585A-C51F-4FC6-8D86-5EF886A53000}" destId="{04CEDD75-A63D-4A85-B8EC-48B248CCDEC7}" srcOrd="7" destOrd="0" presId="urn:microsoft.com/office/officeart/2018/2/layout/IconCircleList"/>
    <dgm:cxn modelId="{95B6E9D5-F299-4440-B218-4D9E5EFA84F0}" type="presParOf" srcId="{DF6B585A-C51F-4FC6-8D86-5EF886A53000}" destId="{3CBABC14-96F2-4855-8505-96BB079970AE}" srcOrd="8" destOrd="0" presId="urn:microsoft.com/office/officeart/2018/2/layout/IconCircleList"/>
    <dgm:cxn modelId="{0674D8D6-CB99-4BD5-A96F-031696517555}" type="presParOf" srcId="{3CBABC14-96F2-4855-8505-96BB079970AE}" destId="{9F8BC845-EB8B-4E72-AC77-A38E4E767C32}" srcOrd="0" destOrd="0" presId="urn:microsoft.com/office/officeart/2018/2/layout/IconCircleList"/>
    <dgm:cxn modelId="{9E30D8FF-10E6-4320-9BD3-4A51867AC122}" type="presParOf" srcId="{3CBABC14-96F2-4855-8505-96BB079970AE}" destId="{BB11E9A0-F04B-48D3-918C-F67569CEE7B3}" srcOrd="1" destOrd="0" presId="urn:microsoft.com/office/officeart/2018/2/layout/IconCircleList"/>
    <dgm:cxn modelId="{E80FE73A-9317-4697-9E04-DC7E0F2A2BEB}" type="presParOf" srcId="{3CBABC14-96F2-4855-8505-96BB079970AE}" destId="{FB2A8C0B-0940-4E59-B5FA-92921B76A787}" srcOrd="2" destOrd="0" presId="urn:microsoft.com/office/officeart/2018/2/layout/IconCircleList"/>
    <dgm:cxn modelId="{F0A10376-B2B2-40DB-A0A6-A9848E1EBA4E}" type="presParOf" srcId="{3CBABC14-96F2-4855-8505-96BB079970AE}" destId="{F0B6C117-E288-42A4-9C33-24E1FEE6854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2D7CF9-4D19-41FD-8DCC-605B35A1EAD6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23AB5E9-5B80-4EE7-9E98-961CA752932E}">
      <dgm:prSet/>
      <dgm:spPr/>
      <dgm:t>
        <a:bodyPr/>
        <a:lstStyle/>
        <a:p>
          <a:r>
            <a:rPr lang="en-US"/>
            <a:t>EXPLOITING THE FUNCTIONALITY OF REAL TIME OS : UC/OS-III</a:t>
          </a:r>
        </a:p>
      </dgm:t>
    </dgm:pt>
    <dgm:pt modelId="{F376622C-2EA3-4629-B6D9-EE7029912041}" type="parTrans" cxnId="{997FC985-933A-47D6-B44D-99BDC64B3B29}">
      <dgm:prSet/>
      <dgm:spPr/>
      <dgm:t>
        <a:bodyPr/>
        <a:lstStyle/>
        <a:p>
          <a:endParaRPr lang="en-US"/>
        </a:p>
      </dgm:t>
    </dgm:pt>
    <dgm:pt modelId="{1B5B6EAC-812E-430E-A867-0FA73449CFFA}" type="sibTrans" cxnId="{997FC985-933A-47D6-B44D-99BDC64B3B29}">
      <dgm:prSet/>
      <dgm:spPr/>
      <dgm:t>
        <a:bodyPr/>
        <a:lstStyle/>
        <a:p>
          <a:endParaRPr lang="en-US"/>
        </a:p>
      </dgm:t>
    </dgm:pt>
    <dgm:pt modelId="{62019775-722B-4773-A4B7-823CD130D7A9}">
      <dgm:prSet/>
      <dgm:spPr/>
      <dgm:t>
        <a:bodyPr/>
        <a:lstStyle/>
        <a:p>
          <a:r>
            <a:rPr lang="it-IT"/>
            <a:t>APP TASK: </a:t>
          </a:r>
          <a:endParaRPr lang="en-US"/>
        </a:p>
      </dgm:t>
    </dgm:pt>
    <dgm:pt modelId="{556380D4-2F5F-44C5-9FBA-65E5B2564B96}" type="parTrans" cxnId="{BE169648-8669-420A-BC5B-EAC5B9EFA302}">
      <dgm:prSet/>
      <dgm:spPr/>
      <dgm:t>
        <a:bodyPr/>
        <a:lstStyle/>
        <a:p>
          <a:endParaRPr lang="en-US"/>
        </a:p>
      </dgm:t>
    </dgm:pt>
    <dgm:pt modelId="{E39C6DAE-9402-4907-8D67-4A9735CC33A8}" type="sibTrans" cxnId="{BE169648-8669-420A-BC5B-EAC5B9EFA302}">
      <dgm:prSet/>
      <dgm:spPr/>
      <dgm:t>
        <a:bodyPr/>
        <a:lstStyle/>
        <a:p>
          <a:endParaRPr lang="en-US"/>
        </a:p>
      </dgm:t>
    </dgm:pt>
    <dgm:pt modelId="{7988D89B-B557-4908-9FEF-2D6B2594DD05}">
      <dgm:prSet/>
      <dgm:spPr/>
      <dgm:t>
        <a:bodyPr/>
        <a:lstStyle/>
        <a:p>
          <a:r>
            <a:rPr lang="it-IT"/>
            <a:t>LOWEST PRIORITY</a:t>
          </a:r>
          <a:endParaRPr lang="en-US"/>
        </a:p>
      </dgm:t>
    </dgm:pt>
    <dgm:pt modelId="{949CF0CA-35DA-4195-ACB7-E4D0AEE12F8B}" type="parTrans" cxnId="{EAAD247E-BF2D-4237-AB6B-F9090878A3FA}">
      <dgm:prSet/>
      <dgm:spPr/>
      <dgm:t>
        <a:bodyPr/>
        <a:lstStyle/>
        <a:p>
          <a:endParaRPr lang="en-US"/>
        </a:p>
      </dgm:t>
    </dgm:pt>
    <dgm:pt modelId="{A2E76A62-BFD2-405E-80F6-0C4B28FBCCF3}" type="sibTrans" cxnId="{EAAD247E-BF2D-4237-AB6B-F9090878A3FA}">
      <dgm:prSet/>
      <dgm:spPr/>
      <dgm:t>
        <a:bodyPr/>
        <a:lstStyle/>
        <a:p>
          <a:endParaRPr lang="en-US"/>
        </a:p>
      </dgm:t>
    </dgm:pt>
    <dgm:pt modelId="{3AE33CFC-04B8-44E6-B17B-52EB47CDF0C5}">
      <dgm:prSet/>
      <dgm:spPr/>
      <dgm:t>
        <a:bodyPr/>
        <a:lstStyle/>
        <a:p>
          <a:r>
            <a:rPr lang="it-IT"/>
            <a:t>MOST FREQUENT USING WHILE(DEF_TRUE) AND NO WAIT</a:t>
          </a:r>
          <a:endParaRPr lang="en-US"/>
        </a:p>
      </dgm:t>
    </dgm:pt>
    <dgm:pt modelId="{81670026-167B-45BB-911B-65D5A49FF311}" type="parTrans" cxnId="{44CB4A77-BF8F-45BE-B926-AC1B1F1917F7}">
      <dgm:prSet/>
      <dgm:spPr/>
      <dgm:t>
        <a:bodyPr/>
        <a:lstStyle/>
        <a:p>
          <a:endParaRPr lang="en-US"/>
        </a:p>
      </dgm:t>
    </dgm:pt>
    <dgm:pt modelId="{8784AFC0-E228-41EA-8A08-4E4D7DE07E83}" type="sibTrans" cxnId="{44CB4A77-BF8F-45BE-B926-AC1B1F1917F7}">
      <dgm:prSet/>
      <dgm:spPr/>
      <dgm:t>
        <a:bodyPr/>
        <a:lstStyle/>
        <a:p>
          <a:endParaRPr lang="en-US"/>
        </a:p>
      </dgm:t>
    </dgm:pt>
    <dgm:pt modelId="{86BA1B01-63DD-4BD1-AF4B-82F6A3FD1C2F}">
      <dgm:prSet/>
      <dgm:spPr/>
      <dgm:t>
        <a:bodyPr/>
        <a:lstStyle/>
        <a:p>
          <a:r>
            <a:rPr lang="it-IT"/>
            <a:t>MONITOR BUTTONS -&gt; LOCKS SCHEDULER -&gt; UPDATE GUI -&gt; UNLOCK SCHEDULER -&gt; REPEAT</a:t>
          </a:r>
          <a:endParaRPr lang="en-US"/>
        </a:p>
      </dgm:t>
    </dgm:pt>
    <dgm:pt modelId="{D4CD2397-CEB0-4096-8A1B-67E68C94B0A0}" type="parTrans" cxnId="{301F8ACF-B653-4026-A154-4DEAF9F12311}">
      <dgm:prSet/>
      <dgm:spPr/>
      <dgm:t>
        <a:bodyPr/>
        <a:lstStyle/>
        <a:p>
          <a:endParaRPr lang="en-US"/>
        </a:p>
      </dgm:t>
    </dgm:pt>
    <dgm:pt modelId="{B2E76BBA-9901-42C3-B6DF-7419EB3F6837}" type="sibTrans" cxnId="{301F8ACF-B653-4026-A154-4DEAF9F12311}">
      <dgm:prSet/>
      <dgm:spPr/>
      <dgm:t>
        <a:bodyPr/>
        <a:lstStyle/>
        <a:p>
          <a:endParaRPr lang="en-US"/>
        </a:p>
      </dgm:t>
    </dgm:pt>
    <dgm:pt modelId="{0F6A5A55-950B-4F4D-A9B7-EAA2A824C6DD}">
      <dgm:prSet/>
      <dgm:spPr/>
      <dgm:t>
        <a:bodyPr/>
        <a:lstStyle/>
        <a:p>
          <a:r>
            <a:rPr lang="it-IT"/>
            <a:t>GUI TASK:</a:t>
          </a:r>
          <a:endParaRPr lang="en-US"/>
        </a:p>
      </dgm:t>
    </dgm:pt>
    <dgm:pt modelId="{E0EA209F-A94E-499E-903D-3F96CE72283F}" type="parTrans" cxnId="{CB197E33-FF9D-44F2-B959-205FB9D9CF9E}">
      <dgm:prSet/>
      <dgm:spPr/>
      <dgm:t>
        <a:bodyPr/>
        <a:lstStyle/>
        <a:p>
          <a:endParaRPr lang="en-US"/>
        </a:p>
      </dgm:t>
    </dgm:pt>
    <dgm:pt modelId="{9B89DB86-13BD-47BE-8DBC-6A31B1028CB0}" type="sibTrans" cxnId="{CB197E33-FF9D-44F2-B959-205FB9D9CF9E}">
      <dgm:prSet/>
      <dgm:spPr/>
      <dgm:t>
        <a:bodyPr/>
        <a:lstStyle/>
        <a:p>
          <a:endParaRPr lang="en-US"/>
        </a:p>
      </dgm:t>
    </dgm:pt>
    <dgm:pt modelId="{4DAD5C1E-AD87-4E47-B95A-4A1DA944AB14}">
      <dgm:prSet/>
      <dgm:spPr/>
      <dgm:t>
        <a:bodyPr/>
        <a:lstStyle/>
        <a:p>
          <a:r>
            <a:rPr lang="it-IT"/>
            <a:t>UPDATES HOUR THEREFORE THE WATER DEMAND AND ACTUAL WATER LEVEL</a:t>
          </a:r>
          <a:endParaRPr lang="en-US"/>
        </a:p>
      </dgm:t>
    </dgm:pt>
    <dgm:pt modelId="{DD344C24-008F-4835-8DD7-08ED0D46B641}" type="parTrans" cxnId="{405846C7-7BE6-4763-974C-5C4CD54DDCF0}">
      <dgm:prSet/>
      <dgm:spPr/>
      <dgm:t>
        <a:bodyPr/>
        <a:lstStyle/>
        <a:p>
          <a:endParaRPr lang="en-US"/>
        </a:p>
      </dgm:t>
    </dgm:pt>
    <dgm:pt modelId="{48D206CF-051E-4A06-9554-C7D2710469A4}" type="sibTrans" cxnId="{405846C7-7BE6-4763-974C-5C4CD54DDCF0}">
      <dgm:prSet/>
      <dgm:spPr/>
      <dgm:t>
        <a:bodyPr/>
        <a:lstStyle/>
        <a:p>
          <a:endParaRPr lang="en-US"/>
        </a:p>
      </dgm:t>
    </dgm:pt>
    <dgm:pt modelId="{63AF4B9F-33B9-4BE4-9AB8-4644598E8A07}">
      <dgm:prSet/>
      <dgm:spPr/>
      <dgm:t>
        <a:bodyPr/>
        <a:lstStyle/>
        <a:p>
          <a:r>
            <a:rPr lang="it-IT"/>
            <a:t>PERIODIC, RUNS AT EACH TICK</a:t>
          </a:r>
          <a:endParaRPr lang="en-US"/>
        </a:p>
      </dgm:t>
    </dgm:pt>
    <dgm:pt modelId="{4E183B85-2B9C-43F7-A6B7-6D5143967B9A}" type="parTrans" cxnId="{6B3789A1-87DD-4AA4-A750-877151649F9E}">
      <dgm:prSet/>
      <dgm:spPr/>
      <dgm:t>
        <a:bodyPr/>
        <a:lstStyle/>
        <a:p>
          <a:endParaRPr lang="en-US"/>
        </a:p>
      </dgm:t>
    </dgm:pt>
    <dgm:pt modelId="{7C96FC80-FA8C-43F1-AEFC-C8964FD8AAB3}" type="sibTrans" cxnId="{6B3789A1-87DD-4AA4-A750-877151649F9E}">
      <dgm:prSet/>
      <dgm:spPr/>
      <dgm:t>
        <a:bodyPr/>
        <a:lstStyle/>
        <a:p>
          <a:endParaRPr lang="en-US"/>
        </a:p>
      </dgm:t>
    </dgm:pt>
    <dgm:pt modelId="{14426A08-1401-444D-B429-F6CBD4F92E2A}">
      <dgm:prSet/>
      <dgm:spPr/>
      <dgm:t>
        <a:bodyPr/>
        <a:lstStyle/>
        <a:p>
          <a:r>
            <a:rPr lang="it-IT"/>
            <a:t>EACH TICK = 1 HOUR INCREMENT</a:t>
          </a:r>
          <a:endParaRPr lang="en-US"/>
        </a:p>
      </dgm:t>
    </dgm:pt>
    <dgm:pt modelId="{006624EB-F77F-4587-ACE8-6F1E8169FFDF}" type="parTrans" cxnId="{31007FE7-A79A-441D-BD53-D51FAE523CE8}">
      <dgm:prSet/>
      <dgm:spPr/>
      <dgm:t>
        <a:bodyPr/>
        <a:lstStyle/>
        <a:p>
          <a:endParaRPr lang="en-US"/>
        </a:p>
      </dgm:t>
    </dgm:pt>
    <dgm:pt modelId="{1C3830F3-084E-4517-B757-A3D4826FB744}" type="sibTrans" cxnId="{31007FE7-A79A-441D-BD53-D51FAE523CE8}">
      <dgm:prSet/>
      <dgm:spPr/>
      <dgm:t>
        <a:bodyPr/>
        <a:lstStyle/>
        <a:p>
          <a:endParaRPr lang="en-US"/>
        </a:p>
      </dgm:t>
    </dgm:pt>
    <dgm:pt modelId="{5B3ED7C5-C3F9-40F3-8652-6B616287479E}" type="pres">
      <dgm:prSet presAssocID="{2F2D7CF9-4D19-41FD-8DCC-605B35A1EAD6}" presName="linear" presStyleCnt="0">
        <dgm:presLayoutVars>
          <dgm:animLvl val="lvl"/>
          <dgm:resizeHandles val="exact"/>
        </dgm:presLayoutVars>
      </dgm:prSet>
      <dgm:spPr/>
    </dgm:pt>
    <dgm:pt modelId="{F85E98FF-7BE7-4CAB-977D-D92C067980B5}" type="pres">
      <dgm:prSet presAssocID="{D23AB5E9-5B80-4EE7-9E98-961CA75293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AB54C7-4A31-49B6-9142-D533802C87A3}" type="pres">
      <dgm:prSet presAssocID="{1B5B6EAC-812E-430E-A867-0FA73449CFFA}" presName="spacer" presStyleCnt="0"/>
      <dgm:spPr/>
    </dgm:pt>
    <dgm:pt modelId="{09B2FDF6-6EDE-446A-BE1A-CB16B4291736}" type="pres">
      <dgm:prSet presAssocID="{62019775-722B-4773-A4B7-823CD130D7A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07915E-3018-4AED-9345-D55A6C151E9D}" type="pres">
      <dgm:prSet presAssocID="{62019775-722B-4773-A4B7-823CD130D7A9}" presName="childText" presStyleLbl="revTx" presStyleIdx="0" presStyleCnt="2">
        <dgm:presLayoutVars>
          <dgm:bulletEnabled val="1"/>
        </dgm:presLayoutVars>
      </dgm:prSet>
      <dgm:spPr/>
    </dgm:pt>
    <dgm:pt modelId="{18FDFA18-A39B-4A14-9B30-592265349D20}" type="pres">
      <dgm:prSet presAssocID="{0F6A5A55-950B-4F4D-A9B7-EAA2A824C6D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7E4F48D-D1E7-4C8F-8225-566FAFED6292}" type="pres">
      <dgm:prSet presAssocID="{0F6A5A55-950B-4F4D-A9B7-EAA2A824C6D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F977302-195F-44D9-AC77-BB6CAD7A38AF}" type="presOf" srcId="{14426A08-1401-444D-B429-F6CBD4F92E2A}" destId="{27E4F48D-D1E7-4C8F-8225-566FAFED6292}" srcOrd="0" destOrd="2" presId="urn:microsoft.com/office/officeart/2005/8/layout/vList2"/>
    <dgm:cxn modelId="{E5252727-F3BA-4EC3-934A-3B7A14A6B93C}" type="presOf" srcId="{3AE33CFC-04B8-44E6-B17B-52EB47CDF0C5}" destId="{6907915E-3018-4AED-9345-D55A6C151E9D}" srcOrd="0" destOrd="1" presId="urn:microsoft.com/office/officeart/2005/8/layout/vList2"/>
    <dgm:cxn modelId="{A842B22C-25BD-403C-98D9-7F3BAFB6CE4E}" type="presOf" srcId="{63AF4B9F-33B9-4BE4-9AB8-4644598E8A07}" destId="{27E4F48D-D1E7-4C8F-8225-566FAFED6292}" srcOrd="0" destOrd="1" presId="urn:microsoft.com/office/officeart/2005/8/layout/vList2"/>
    <dgm:cxn modelId="{CB197E33-FF9D-44F2-B959-205FB9D9CF9E}" srcId="{2F2D7CF9-4D19-41FD-8DCC-605B35A1EAD6}" destId="{0F6A5A55-950B-4F4D-A9B7-EAA2A824C6DD}" srcOrd="2" destOrd="0" parTransId="{E0EA209F-A94E-499E-903D-3F96CE72283F}" sibTransId="{9B89DB86-13BD-47BE-8DBC-6A31B1028CB0}"/>
    <dgm:cxn modelId="{BE169648-8669-420A-BC5B-EAC5B9EFA302}" srcId="{2F2D7CF9-4D19-41FD-8DCC-605B35A1EAD6}" destId="{62019775-722B-4773-A4B7-823CD130D7A9}" srcOrd="1" destOrd="0" parTransId="{556380D4-2F5F-44C5-9FBA-65E5B2564B96}" sibTransId="{E39C6DAE-9402-4907-8D67-4A9735CC33A8}"/>
    <dgm:cxn modelId="{A2AAB94E-4511-4651-91B7-C94059F3EC95}" type="presOf" srcId="{7988D89B-B557-4908-9FEF-2D6B2594DD05}" destId="{6907915E-3018-4AED-9345-D55A6C151E9D}" srcOrd="0" destOrd="0" presId="urn:microsoft.com/office/officeart/2005/8/layout/vList2"/>
    <dgm:cxn modelId="{91635C4F-D7E6-462D-83BD-5EA03AE23E6C}" type="presOf" srcId="{D23AB5E9-5B80-4EE7-9E98-961CA752932E}" destId="{F85E98FF-7BE7-4CAB-977D-D92C067980B5}" srcOrd="0" destOrd="0" presId="urn:microsoft.com/office/officeart/2005/8/layout/vList2"/>
    <dgm:cxn modelId="{0D38675B-51AE-4E7E-9C23-40C3F43401DB}" type="presOf" srcId="{4DAD5C1E-AD87-4E47-B95A-4A1DA944AB14}" destId="{27E4F48D-D1E7-4C8F-8225-566FAFED6292}" srcOrd="0" destOrd="0" presId="urn:microsoft.com/office/officeart/2005/8/layout/vList2"/>
    <dgm:cxn modelId="{15277C71-91CF-4FBA-BA6A-A9403E8FD840}" type="presOf" srcId="{62019775-722B-4773-A4B7-823CD130D7A9}" destId="{09B2FDF6-6EDE-446A-BE1A-CB16B4291736}" srcOrd="0" destOrd="0" presId="urn:microsoft.com/office/officeart/2005/8/layout/vList2"/>
    <dgm:cxn modelId="{44CB4A77-BF8F-45BE-B926-AC1B1F1917F7}" srcId="{62019775-722B-4773-A4B7-823CD130D7A9}" destId="{3AE33CFC-04B8-44E6-B17B-52EB47CDF0C5}" srcOrd="1" destOrd="0" parTransId="{81670026-167B-45BB-911B-65D5A49FF311}" sibTransId="{8784AFC0-E228-41EA-8A08-4E4D7DE07E83}"/>
    <dgm:cxn modelId="{EAAD247E-BF2D-4237-AB6B-F9090878A3FA}" srcId="{62019775-722B-4773-A4B7-823CD130D7A9}" destId="{7988D89B-B557-4908-9FEF-2D6B2594DD05}" srcOrd="0" destOrd="0" parTransId="{949CF0CA-35DA-4195-ACB7-E4D0AEE12F8B}" sibTransId="{A2E76A62-BFD2-405E-80F6-0C4B28FBCCF3}"/>
    <dgm:cxn modelId="{997FC985-933A-47D6-B44D-99BDC64B3B29}" srcId="{2F2D7CF9-4D19-41FD-8DCC-605B35A1EAD6}" destId="{D23AB5E9-5B80-4EE7-9E98-961CA752932E}" srcOrd="0" destOrd="0" parTransId="{F376622C-2EA3-4629-B6D9-EE7029912041}" sibTransId="{1B5B6EAC-812E-430E-A867-0FA73449CFFA}"/>
    <dgm:cxn modelId="{6B3789A1-87DD-4AA4-A750-877151649F9E}" srcId="{0F6A5A55-950B-4F4D-A9B7-EAA2A824C6DD}" destId="{63AF4B9F-33B9-4BE4-9AB8-4644598E8A07}" srcOrd="1" destOrd="0" parTransId="{4E183B85-2B9C-43F7-A6B7-6D5143967B9A}" sibTransId="{7C96FC80-FA8C-43F1-AEFC-C8964FD8AAB3}"/>
    <dgm:cxn modelId="{2292FDA1-A9F5-40BC-90F9-853C4BC0041C}" type="presOf" srcId="{0F6A5A55-950B-4F4D-A9B7-EAA2A824C6DD}" destId="{18FDFA18-A39B-4A14-9B30-592265349D20}" srcOrd="0" destOrd="0" presId="urn:microsoft.com/office/officeart/2005/8/layout/vList2"/>
    <dgm:cxn modelId="{224D50B6-2F2D-4F78-97FC-A902DEADD00D}" type="presOf" srcId="{86BA1B01-63DD-4BD1-AF4B-82F6A3FD1C2F}" destId="{6907915E-3018-4AED-9345-D55A6C151E9D}" srcOrd="0" destOrd="2" presId="urn:microsoft.com/office/officeart/2005/8/layout/vList2"/>
    <dgm:cxn modelId="{405846C7-7BE6-4763-974C-5C4CD54DDCF0}" srcId="{0F6A5A55-950B-4F4D-A9B7-EAA2A824C6DD}" destId="{4DAD5C1E-AD87-4E47-B95A-4A1DA944AB14}" srcOrd="0" destOrd="0" parTransId="{DD344C24-008F-4835-8DD7-08ED0D46B641}" sibTransId="{48D206CF-051E-4A06-9554-C7D2710469A4}"/>
    <dgm:cxn modelId="{B3F5F6CE-520E-4675-8CBD-97958DF2E962}" type="presOf" srcId="{2F2D7CF9-4D19-41FD-8DCC-605B35A1EAD6}" destId="{5B3ED7C5-C3F9-40F3-8652-6B616287479E}" srcOrd="0" destOrd="0" presId="urn:microsoft.com/office/officeart/2005/8/layout/vList2"/>
    <dgm:cxn modelId="{301F8ACF-B653-4026-A154-4DEAF9F12311}" srcId="{62019775-722B-4773-A4B7-823CD130D7A9}" destId="{86BA1B01-63DD-4BD1-AF4B-82F6A3FD1C2F}" srcOrd="2" destOrd="0" parTransId="{D4CD2397-CEB0-4096-8A1B-67E68C94B0A0}" sibTransId="{B2E76BBA-9901-42C3-B6DF-7419EB3F6837}"/>
    <dgm:cxn modelId="{31007FE7-A79A-441D-BD53-D51FAE523CE8}" srcId="{0F6A5A55-950B-4F4D-A9B7-EAA2A824C6DD}" destId="{14426A08-1401-444D-B429-F6CBD4F92E2A}" srcOrd="2" destOrd="0" parTransId="{006624EB-F77F-4587-ACE8-6F1E8169FFDF}" sibTransId="{1C3830F3-084E-4517-B757-A3D4826FB744}"/>
    <dgm:cxn modelId="{ED4FE6F6-9AE1-4BA1-AD2D-3EAD5AE56AD0}" type="presParOf" srcId="{5B3ED7C5-C3F9-40F3-8652-6B616287479E}" destId="{F85E98FF-7BE7-4CAB-977D-D92C067980B5}" srcOrd="0" destOrd="0" presId="urn:microsoft.com/office/officeart/2005/8/layout/vList2"/>
    <dgm:cxn modelId="{F33FA172-CB18-49CA-944B-A3931362A23E}" type="presParOf" srcId="{5B3ED7C5-C3F9-40F3-8652-6B616287479E}" destId="{2CAB54C7-4A31-49B6-9142-D533802C87A3}" srcOrd="1" destOrd="0" presId="urn:microsoft.com/office/officeart/2005/8/layout/vList2"/>
    <dgm:cxn modelId="{7610E97D-5E28-45A1-B2E7-53B275D58AA2}" type="presParOf" srcId="{5B3ED7C5-C3F9-40F3-8652-6B616287479E}" destId="{09B2FDF6-6EDE-446A-BE1A-CB16B4291736}" srcOrd="2" destOrd="0" presId="urn:microsoft.com/office/officeart/2005/8/layout/vList2"/>
    <dgm:cxn modelId="{B601444F-57BC-4691-8469-C77D5C389486}" type="presParOf" srcId="{5B3ED7C5-C3F9-40F3-8652-6B616287479E}" destId="{6907915E-3018-4AED-9345-D55A6C151E9D}" srcOrd="3" destOrd="0" presId="urn:microsoft.com/office/officeart/2005/8/layout/vList2"/>
    <dgm:cxn modelId="{D43E710B-70AC-4B35-AE77-C398FE796DC0}" type="presParOf" srcId="{5B3ED7C5-C3F9-40F3-8652-6B616287479E}" destId="{18FDFA18-A39B-4A14-9B30-592265349D20}" srcOrd="4" destOrd="0" presId="urn:microsoft.com/office/officeart/2005/8/layout/vList2"/>
    <dgm:cxn modelId="{86C65C89-0146-4FE4-9EFB-31BE59D064FB}" type="presParOf" srcId="{5B3ED7C5-C3F9-40F3-8652-6B616287479E}" destId="{27E4F48D-D1E7-4C8F-8225-566FAFED629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6B2B0-3D68-4096-9620-94E547D49EA0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91BDB-43BC-440F-BD0A-31FB45A9A99B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FC4DD-AEF7-4615-BD67-B34286D5D35A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REAL-TIME SAFETY CRITICAL APPLICATION</a:t>
          </a:r>
        </a:p>
      </dsp:txBody>
      <dsp:txXfrm>
        <a:off x="1945450" y="719"/>
        <a:ext cx="4643240" cy="1684372"/>
      </dsp:txXfrm>
    </dsp:sp>
    <dsp:sp modelId="{8B20EB08-0399-4C27-9AF6-C3E9FA35888F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A4230-64F5-4731-AC17-41B7C52C47A7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3B8C5-7D36-42CD-B094-0A8ABB36AE6E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DEADLINE MISS -&gt; CATASTROPHIC CONSEQUENCES</a:t>
          </a:r>
        </a:p>
      </dsp:txBody>
      <dsp:txXfrm>
        <a:off x="1945450" y="2106185"/>
        <a:ext cx="4643240" cy="1684372"/>
      </dsp:txXfrm>
    </dsp:sp>
    <dsp:sp modelId="{E229E34D-4F64-4661-941F-C06670522681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D8AD9-8D12-4444-91DE-78500587875D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460BA-12D0-4E9C-8688-C0E38C9DDCA7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POSSIBLE SOURCE -&gt; SINGLE EVENT UPSET (SEU)</a:t>
          </a:r>
        </a:p>
      </dsp:txBody>
      <dsp:txXfrm>
        <a:off x="1945450" y="4211650"/>
        <a:ext cx="4643240" cy="1684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3AA01-22B9-440B-8619-8AA9187765B1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0FCEA-73CB-4E72-BDE2-743BF51B920A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B0073-077A-4DA8-91AC-31C9C78D0E30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Implementation of a monitoring technique for Soft Error.</a:t>
          </a:r>
        </a:p>
      </dsp:txBody>
      <dsp:txXfrm>
        <a:off x="1816103" y="671"/>
        <a:ext cx="4447536" cy="1572384"/>
      </dsp:txXfrm>
    </dsp:sp>
    <dsp:sp modelId="{9477E895-1106-40BF-8502-CA1DA457FD1C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F1C57-4D1C-481C-9BC3-22D119672DE3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A3EF6-4ADC-4A82-A356-352BA84B3770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Implementation of recovery technique from the soft error.</a:t>
          </a:r>
        </a:p>
      </dsp:txBody>
      <dsp:txXfrm>
        <a:off x="1816103" y="1966151"/>
        <a:ext cx="4447536" cy="1572384"/>
      </dsp:txXfrm>
    </dsp:sp>
    <dsp:sp modelId="{DF3928F9-9BB7-477C-BB35-61353E66F126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82F9F-9343-4397-917D-8C002AD46BBD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28566-20BD-44E0-B2C4-9D5B7F4DC8D2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Soft error fault injection mechanism to test.</a:t>
          </a:r>
        </a:p>
      </dsp:txBody>
      <dsp:txXfrm>
        <a:off x="1816103" y="3931632"/>
        <a:ext cx="4447536" cy="1572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969D1-D0F6-401C-9A0C-DC9371B8B114}">
      <dsp:nvSpPr>
        <dsp:cNvPr id="0" name=""/>
        <dsp:cNvSpPr/>
      </dsp:nvSpPr>
      <dsp:spPr>
        <a:xfrm>
          <a:off x="0" y="67913"/>
          <a:ext cx="6263640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BOUNDED INTERFERENCE APPROACH</a:t>
          </a:r>
        </a:p>
      </dsp:txBody>
      <dsp:txXfrm>
        <a:off x="32784" y="100697"/>
        <a:ext cx="6198072" cy="606012"/>
      </dsp:txXfrm>
    </dsp:sp>
    <dsp:sp modelId="{797422A8-D521-4625-AA6B-FC577B0A6840}">
      <dsp:nvSpPr>
        <dsp:cNvPr id="0" name=""/>
        <dsp:cNvSpPr/>
      </dsp:nvSpPr>
      <dsp:spPr>
        <a:xfrm>
          <a:off x="0" y="820133"/>
          <a:ext cx="6263640" cy="6715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TWO PHASES: OFFLINE AND ONLINE</a:t>
          </a:r>
        </a:p>
      </dsp:txBody>
      <dsp:txXfrm>
        <a:off x="32784" y="852917"/>
        <a:ext cx="6198072" cy="606012"/>
      </dsp:txXfrm>
    </dsp:sp>
    <dsp:sp modelId="{ABB594F5-A091-413F-9D3B-C7C24A91459C}">
      <dsp:nvSpPr>
        <dsp:cNvPr id="0" name=""/>
        <dsp:cNvSpPr/>
      </dsp:nvSpPr>
      <dsp:spPr>
        <a:xfrm>
          <a:off x="0" y="1572353"/>
          <a:ext cx="6263640" cy="6715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OFFLINE: </a:t>
          </a:r>
        </a:p>
      </dsp:txBody>
      <dsp:txXfrm>
        <a:off x="32784" y="1605137"/>
        <a:ext cx="6198072" cy="606012"/>
      </dsp:txXfrm>
    </dsp:sp>
    <dsp:sp modelId="{48B50C05-64CD-4D84-859F-4B4327964C5B}">
      <dsp:nvSpPr>
        <dsp:cNvPr id="0" name=""/>
        <dsp:cNvSpPr/>
      </dsp:nvSpPr>
      <dsp:spPr>
        <a:xfrm>
          <a:off x="0" y="2243933"/>
          <a:ext cx="6263640" cy="107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DATA PROFILING AND WCET ESTIMATION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THRESHOLD COMPUTATION -&gt; BOUNDING A TASK WITHIN THRESHOLDS</a:t>
          </a:r>
        </a:p>
      </dsp:txBody>
      <dsp:txXfrm>
        <a:off x="0" y="2243933"/>
        <a:ext cx="6263640" cy="1072260"/>
      </dsp:txXfrm>
    </dsp:sp>
    <dsp:sp modelId="{C32C7C80-BF25-4FB6-B57D-E2B3AF0DDBF5}">
      <dsp:nvSpPr>
        <dsp:cNvPr id="0" name=""/>
        <dsp:cNvSpPr/>
      </dsp:nvSpPr>
      <dsp:spPr>
        <a:xfrm>
          <a:off x="0" y="3316194"/>
          <a:ext cx="6263640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ONLINE: </a:t>
          </a:r>
        </a:p>
      </dsp:txBody>
      <dsp:txXfrm>
        <a:off x="32784" y="3348978"/>
        <a:ext cx="6198072" cy="606012"/>
      </dsp:txXfrm>
    </dsp:sp>
    <dsp:sp modelId="{1877A5F1-AA49-4F26-A5A0-D8470F03807F}">
      <dsp:nvSpPr>
        <dsp:cNvPr id="0" name=""/>
        <dsp:cNvSpPr/>
      </dsp:nvSpPr>
      <dsp:spPr>
        <a:xfrm>
          <a:off x="0" y="3987774"/>
          <a:ext cx="6263640" cy="144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SAFETY-NET USING PERFORMANCE COUNTER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EVALUATE: COMPARE MEASUREMENT TO THRESHOLDS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DETECT AND RECOVER AS NECESSARY</a:t>
          </a:r>
        </a:p>
      </dsp:txBody>
      <dsp:txXfrm>
        <a:off x="0" y="3987774"/>
        <a:ext cx="6263640" cy="1449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947B2-F2D9-446B-B65B-42D40E5B2229}">
      <dsp:nvSpPr>
        <dsp:cNvPr id="0" name=""/>
        <dsp:cNvSpPr/>
      </dsp:nvSpPr>
      <dsp:spPr>
        <a:xfrm>
          <a:off x="0" y="4821843"/>
          <a:ext cx="1591978" cy="158263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92456" rIns="11322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THRESHOLDS DETERMINATION</a:t>
          </a:r>
        </a:p>
      </dsp:txBody>
      <dsp:txXfrm>
        <a:off x="0" y="4821843"/>
        <a:ext cx="1591978" cy="1582636"/>
      </dsp:txXfrm>
    </dsp:sp>
    <dsp:sp modelId="{6ECA3BB0-929C-4088-906E-B1D0BA73B6DC}">
      <dsp:nvSpPr>
        <dsp:cNvPr id="0" name=""/>
        <dsp:cNvSpPr/>
      </dsp:nvSpPr>
      <dsp:spPr>
        <a:xfrm>
          <a:off x="1591978" y="4821843"/>
          <a:ext cx="4775934" cy="15826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165100" rIns="96879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DETECTION THRESHOLD: INTERFERENCE HAS OCCURRED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WARNING THRESHOLD: INTERFERENCE MIGHT HAVE OCCURRED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NEED FURTHER OBSERVATION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IF OBSERVED CONSECUTIVELY FOR SOME NUMBER OF TIMES, INTERFERENCE HAS OCCURRED</a:t>
          </a:r>
        </a:p>
      </dsp:txBody>
      <dsp:txXfrm>
        <a:off x="1591978" y="4821843"/>
        <a:ext cx="4775934" cy="1582636"/>
      </dsp:txXfrm>
    </dsp:sp>
    <dsp:sp modelId="{27240F0C-026E-4BE5-AC24-1AD500078F92}">
      <dsp:nvSpPr>
        <dsp:cNvPr id="0" name=""/>
        <dsp:cNvSpPr/>
      </dsp:nvSpPr>
      <dsp:spPr>
        <a:xfrm rot="10800000">
          <a:off x="0" y="2411488"/>
          <a:ext cx="1591978" cy="243409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92456" rIns="11322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METRIC CHARACTERIZATION</a:t>
          </a:r>
        </a:p>
      </dsp:txBody>
      <dsp:txXfrm rot="-10800000">
        <a:off x="0" y="2411488"/>
        <a:ext cx="1591978" cy="1582162"/>
      </dsp:txXfrm>
    </dsp:sp>
    <dsp:sp modelId="{1D9BC2D4-5AD3-434E-AB8D-FC7F94831CC8}">
      <dsp:nvSpPr>
        <dsp:cNvPr id="0" name=""/>
        <dsp:cNvSpPr/>
      </dsp:nvSpPr>
      <dsp:spPr>
        <a:xfrm>
          <a:off x="1591978" y="2411488"/>
          <a:ext cx="4775934" cy="158216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165100" rIns="9687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METRIC OFTEN NON-DETERMINISTIC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MEASURE METRIC AND PROFILE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GATHER SAMPLES AND FIT TO A KNOWN PROBABILITY DENSITY FUNCTION(PDF)</a:t>
          </a:r>
        </a:p>
      </dsp:txBody>
      <dsp:txXfrm>
        <a:off x="1591978" y="2411488"/>
        <a:ext cx="4775934" cy="1582162"/>
      </dsp:txXfrm>
    </dsp:sp>
    <dsp:sp modelId="{17FC3A47-902B-4DA7-9C4C-20DA02486C80}">
      <dsp:nvSpPr>
        <dsp:cNvPr id="0" name=""/>
        <dsp:cNvSpPr/>
      </dsp:nvSpPr>
      <dsp:spPr>
        <a:xfrm rot="10800000">
          <a:off x="0" y="1132"/>
          <a:ext cx="1591978" cy="243409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92456" rIns="11322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METRIC SELECTION</a:t>
          </a:r>
        </a:p>
      </dsp:txBody>
      <dsp:txXfrm rot="-10800000">
        <a:off x="0" y="1132"/>
        <a:ext cx="1591978" cy="1582162"/>
      </dsp:txXfrm>
    </dsp:sp>
    <dsp:sp modelId="{9BEF8F5A-9911-4179-B2FF-89E566BD6FFC}">
      <dsp:nvSpPr>
        <dsp:cNvPr id="0" name=""/>
        <dsp:cNvSpPr/>
      </dsp:nvSpPr>
      <dsp:spPr>
        <a:xfrm>
          <a:off x="1591978" y="1132"/>
          <a:ext cx="4775934" cy="158216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165100" rIns="9687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ANY QUANTITY THAT CAN BE MEASURED AT RUN-TIME AND LIKELY TO BE AFFECTED WHEN INTERFERENCE OCCURS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E.G. CLOCK CYCLE COUNTERS</a:t>
          </a:r>
        </a:p>
      </dsp:txBody>
      <dsp:txXfrm>
        <a:off x="1591978" y="1132"/>
        <a:ext cx="4775934" cy="15821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65CCC-439A-4015-ADC1-E8C07CB9BCAF}">
      <dsp:nvSpPr>
        <dsp:cNvPr id="0" name=""/>
        <dsp:cNvSpPr/>
      </dsp:nvSpPr>
      <dsp:spPr>
        <a:xfrm>
          <a:off x="0" y="502806"/>
          <a:ext cx="6367912" cy="270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416560" rIns="49422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READ PERFORMANCE COUNTER (METRIC)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COMPARE TO THRESHOLDS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METRIC ABOVE DETECTION THRESHOLD, RAISE ALARM (CRITICAL)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METRIC BETWEEN WARNING THRESHOLD AND DETECTION THRESHOLD FOR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∝</m:t>
              </m:r>
            </m:oMath>
          </a14:m>
          <a:r>
            <a:rPr lang="en-US" sz="2000" kern="1200" dirty="0"/>
            <a:t> MEASUREMENTS, RAISE WARNING (NON-CRITICAL)</a:t>
          </a:r>
        </a:p>
      </dsp:txBody>
      <dsp:txXfrm>
        <a:off x="0" y="502806"/>
        <a:ext cx="6367912" cy="2709000"/>
      </dsp:txXfrm>
    </dsp:sp>
    <dsp:sp modelId="{E82D42FC-B3D7-4748-A2DE-5B6B7131545A}">
      <dsp:nvSpPr>
        <dsp:cNvPr id="0" name=""/>
        <dsp:cNvSpPr/>
      </dsp:nvSpPr>
      <dsp:spPr>
        <a:xfrm>
          <a:off x="318395" y="207606"/>
          <a:ext cx="4457539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ON-LINE DETECTION</a:t>
          </a:r>
        </a:p>
      </dsp:txBody>
      <dsp:txXfrm>
        <a:off x="347216" y="236427"/>
        <a:ext cx="4399897" cy="532758"/>
      </dsp:txXfrm>
    </dsp:sp>
    <dsp:sp modelId="{340AD64E-65F7-48F2-90B9-31080AD2528B}">
      <dsp:nvSpPr>
        <dsp:cNvPr id="0" name=""/>
        <dsp:cNvSpPr/>
      </dsp:nvSpPr>
      <dsp:spPr>
        <a:xfrm>
          <a:off x="0" y="3615006"/>
          <a:ext cx="6367912" cy="258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416560" rIns="49422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GRACEFUL DEGRADATION: ALTERNATE SCHEDULING TO ALLOW TASKS TO COMPLETE WITHIN DEADLINE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HARD RECOVERY: SWITCH TO AN AVAILABLE HOT STANDBY SPARE GUARANTEED TO RESTORE FUNCTIONALITY OR AT LEAST AVOID CATASTROPHIC CONSEQUENCE</a:t>
          </a:r>
        </a:p>
      </dsp:txBody>
      <dsp:txXfrm>
        <a:off x="0" y="3615006"/>
        <a:ext cx="6367912" cy="2583000"/>
      </dsp:txXfrm>
    </dsp:sp>
    <dsp:sp modelId="{9EA00436-BE14-4DAE-B7CB-320908A5DF32}">
      <dsp:nvSpPr>
        <dsp:cNvPr id="0" name=""/>
        <dsp:cNvSpPr/>
      </dsp:nvSpPr>
      <dsp:spPr>
        <a:xfrm>
          <a:off x="318395" y="3319806"/>
          <a:ext cx="4457539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RECOVERY</a:t>
          </a:r>
        </a:p>
      </dsp:txBody>
      <dsp:txXfrm>
        <a:off x="347216" y="3348627"/>
        <a:ext cx="4399897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6BC6E-489A-4901-A08D-309260D9B1F0}">
      <dsp:nvSpPr>
        <dsp:cNvPr id="0" name=""/>
        <dsp:cNvSpPr/>
      </dsp:nvSpPr>
      <dsp:spPr>
        <a:xfrm>
          <a:off x="0" y="22299"/>
          <a:ext cx="6358431" cy="636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LARGE ELEVATED TANK TO PROVIDE STEADY AND PRESSURIZED WATER TO BUILDINGS</a:t>
          </a:r>
        </a:p>
      </dsp:txBody>
      <dsp:txXfrm>
        <a:off x="31070" y="53369"/>
        <a:ext cx="6296291" cy="574340"/>
      </dsp:txXfrm>
    </dsp:sp>
    <dsp:sp modelId="{8D096729-6089-4CC8-A651-445E2568E28D}">
      <dsp:nvSpPr>
        <dsp:cNvPr id="0" name=""/>
        <dsp:cNvSpPr/>
      </dsp:nvSpPr>
      <dsp:spPr>
        <a:xfrm>
          <a:off x="0" y="704859"/>
          <a:ext cx="6358431" cy="636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MOST VISIBLE AND MOST COMMON PART OF WATER SUPPLY SYSTEM</a:t>
          </a:r>
        </a:p>
      </dsp:txBody>
      <dsp:txXfrm>
        <a:off x="31070" y="735929"/>
        <a:ext cx="6296291" cy="574340"/>
      </dsp:txXfrm>
    </dsp:sp>
    <dsp:sp modelId="{AC8EBA71-E6F7-4143-B264-C585F53D4C86}">
      <dsp:nvSpPr>
        <dsp:cNvPr id="0" name=""/>
        <dsp:cNvSpPr/>
      </dsp:nvSpPr>
      <dsp:spPr>
        <a:xfrm>
          <a:off x="0" y="1387419"/>
          <a:ext cx="6358431" cy="636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WHY? </a:t>
          </a:r>
        </a:p>
      </dsp:txBody>
      <dsp:txXfrm>
        <a:off x="31070" y="1418489"/>
        <a:ext cx="6296291" cy="574340"/>
      </dsp:txXfrm>
    </dsp:sp>
    <dsp:sp modelId="{4397E5B6-F1AA-469D-9B8E-317BEBA076A8}">
      <dsp:nvSpPr>
        <dsp:cNvPr id="0" name=""/>
        <dsp:cNvSpPr/>
      </dsp:nvSpPr>
      <dsp:spPr>
        <a:xfrm>
          <a:off x="0" y="2023899"/>
          <a:ext cx="6358431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88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WATER DEMAND VARIES THROUGHOUT THE DAY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STEADY WATER SUPPLY AND ADEQUATE PRESSURE AND FLOW NECESSARY FOR WATER SUPPLY SYSTEM TO FUNCTION PROPERLY AND CORRECTLY</a:t>
          </a:r>
        </a:p>
      </dsp:txBody>
      <dsp:txXfrm>
        <a:off x="0" y="2023899"/>
        <a:ext cx="6358431" cy="596160"/>
      </dsp:txXfrm>
    </dsp:sp>
    <dsp:sp modelId="{955B91B1-D247-4F34-A173-725404BC809C}">
      <dsp:nvSpPr>
        <dsp:cNvPr id="0" name=""/>
        <dsp:cNvSpPr/>
      </dsp:nvSpPr>
      <dsp:spPr>
        <a:xfrm>
          <a:off x="0" y="2620059"/>
          <a:ext cx="6358431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WATER TOWER ADVANTAGE: </a:t>
          </a:r>
        </a:p>
      </dsp:txBody>
      <dsp:txXfrm>
        <a:off x="31070" y="2651129"/>
        <a:ext cx="6296291" cy="574340"/>
      </dsp:txXfrm>
    </dsp:sp>
    <dsp:sp modelId="{E3CD39C9-4981-4346-B0E2-D7A83A07FE83}">
      <dsp:nvSpPr>
        <dsp:cNvPr id="0" name=""/>
        <dsp:cNvSpPr/>
      </dsp:nvSpPr>
      <dsp:spPr>
        <a:xfrm>
          <a:off x="0" y="3256539"/>
          <a:ext cx="6358431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88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FULFILL PEAK WATER DEMANDS FROM AVERAGE SIZED PUMP(LESS EXPENSIVE)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FULFILL DEMAND DURING POWER OUTAGE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MAINTAIN WATER PRESSURE</a:t>
          </a:r>
        </a:p>
      </dsp:txBody>
      <dsp:txXfrm>
        <a:off x="0" y="3256539"/>
        <a:ext cx="6358431" cy="6292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900C5-D1EC-4F79-8F92-F7D3FB1F5437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84696-BE49-4852-86BD-7B08B11ABCA9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3C86E-888C-48B4-8EDD-DF75AF7E54DD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Tank fill and drain simulation</a:t>
          </a:r>
        </a:p>
      </dsp:txBody>
      <dsp:txXfrm>
        <a:off x="1172126" y="908559"/>
        <a:ext cx="2114937" cy="897246"/>
      </dsp:txXfrm>
    </dsp:sp>
    <dsp:sp modelId="{059E8E76-2B25-490F-91A7-05F8782135AC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7188B-6D7A-4C27-8863-5209C3F04D12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EBE3C-3512-4E43-815D-2443A36C1D5B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hourly update</a:t>
          </a:r>
        </a:p>
      </dsp:txBody>
      <dsp:txXfrm>
        <a:off x="4745088" y="908559"/>
        <a:ext cx="2114937" cy="897246"/>
      </dsp:txXfrm>
    </dsp:sp>
    <dsp:sp modelId="{AC256830-72F7-490A-B9E9-C641E9B6273A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52971-AB51-4748-8046-B596236EEF09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E16BA-8C5F-4D45-8279-A8FAF2FE32B7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Pump running at average demand rate when active</a:t>
          </a:r>
        </a:p>
      </dsp:txBody>
      <dsp:txXfrm>
        <a:off x="8318049" y="908559"/>
        <a:ext cx="2114937" cy="897246"/>
      </dsp:txXfrm>
    </dsp:sp>
    <dsp:sp modelId="{66149BED-1761-4253-A088-D32DE92DDFD0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0A724-8EBB-418D-A0E8-784ABDE9D7EE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2CC07-A4FE-445C-914A-073F31E2130F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Demand varies depending on hour of the day</a:t>
          </a:r>
        </a:p>
      </dsp:txBody>
      <dsp:txXfrm>
        <a:off x="1172126" y="2545532"/>
        <a:ext cx="2114937" cy="897246"/>
      </dsp:txXfrm>
    </dsp:sp>
    <dsp:sp modelId="{9F8BC845-EB8B-4E72-AC77-A38E4E767C32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11E9A0-F04B-48D3-918C-F67569CEE7B3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6C117-E288-42A4-9C33-24E1FEE6854F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Rates are in tank-water-level/hour where a level is arbitrary amount of water.</a:t>
          </a:r>
          <a:endParaRPr lang="en-US" sz="1500" kern="1200"/>
        </a:p>
      </dsp:txBody>
      <dsp:txXfrm>
        <a:off x="4745088" y="2545532"/>
        <a:ext cx="2114937" cy="8972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E98FF-7BE7-4CAB-977D-D92C067980B5}">
      <dsp:nvSpPr>
        <dsp:cNvPr id="0" name=""/>
        <dsp:cNvSpPr/>
      </dsp:nvSpPr>
      <dsp:spPr>
        <a:xfrm>
          <a:off x="0" y="153323"/>
          <a:ext cx="1051560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EXPLOITING THE FUNCTIONALITY OF REAL TIME OS : UC/OS-III</a:t>
          </a:r>
        </a:p>
      </dsp:txBody>
      <dsp:txXfrm>
        <a:off x="30442" y="183765"/>
        <a:ext cx="10454716" cy="562726"/>
      </dsp:txXfrm>
    </dsp:sp>
    <dsp:sp modelId="{09B2FDF6-6EDE-446A-BE1A-CB16B4291736}">
      <dsp:nvSpPr>
        <dsp:cNvPr id="0" name=""/>
        <dsp:cNvSpPr/>
      </dsp:nvSpPr>
      <dsp:spPr>
        <a:xfrm>
          <a:off x="0" y="851814"/>
          <a:ext cx="1051560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APP TASK: </a:t>
          </a:r>
          <a:endParaRPr lang="en-US" sz="2600" kern="1200"/>
        </a:p>
      </dsp:txBody>
      <dsp:txXfrm>
        <a:off x="30442" y="882256"/>
        <a:ext cx="10454716" cy="562726"/>
      </dsp:txXfrm>
    </dsp:sp>
    <dsp:sp modelId="{6907915E-3018-4AED-9345-D55A6C151E9D}">
      <dsp:nvSpPr>
        <dsp:cNvPr id="0" name=""/>
        <dsp:cNvSpPr/>
      </dsp:nvSpPr>
      <dsp:spPr>
        <a:xfrm>
          <a:off x="0" y="1475424"/>
          <a:ext cx="10515600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/>
            <a:t>LOWEST PRIORITY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/>
            <a:t>MOST FREQUENT USING WHILE(DEF_TRUE) AND NO WAIT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/>
            <a:t>MONITOR BUTTONS -&gt; LOCKS SCHEDULER -&gt; UPDATE GUI -&gt; UNLOCK SCHEDULER -&gt; REPEAT</a:t>
          </a:r>
          <a:endParaRPr lang="en-US" sz="2000" kern="1200"/>
        </a:p>
      </dsp:txBody>
      <dsp:txXfrm>
        <a:off x="0" y="1475424"/>
        <a:ext cx="10515600" cy="1049490"/>
      </dsp:txXfrm>
    </dsp:sp>
    <dsp:sp modelId="{18FDFA18-A39B-4A14-9B30-592265349D20}">
      <dsp:nvSpPr>
        <dsp:cNvPr id="0" name=""/>
        <dsp:cNvSpPr/>
      </dsp:nvSpPr>
      <dsp:spPr>
        <a:xfrm>
          <a:off x="0" y="2524914"/>
          <a:ext cx="1051560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GUI TASK:</a:t>
          </a:r>
          <a:endParaRPr lang="en-US" sz="2600" kern="1200"/>
        </a:p>
      </dsp:txBody>
      <dsp:txXfrm>
        <a:off x="30442" y="2555356"/>
        <a:ext cx="10454716" cy="562726"/>
      </dsp:txXfrm>
    </dsp:sp>
    <dsp:sp modelId="{27E4F48D-D1E7-4C8F-8225-566FAFED6292}">
      <dsp:nvSpPr>
        <dsp:cNvPr id="0" name=""/>
        <dsp:cNvSpPr/>
      </dsp:nvSpPr>
      <dsp:spPr>
        <a:xfrm>
          <a:off x="0" y="3148524"/>
          <a:ext cx="10515600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/>
            <a:t>UPDATES HOUR THEREFORE THE WATER DEMAND AND ACTUAL WATER LEVEL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/>
            <a:t>PERIODIC, RUNS AT EACH TICK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/>
            <a:t>EACH TICK = 1 HOUR INCREMENT</a:t>
          </a:r>
          <a:endParaRPr lang="en-US" sz="2000" kern="1200"/>
        </a:p>
      </dsp:txBody>
      <dsp:txXfrm>
        <a:off x="0" y="3148524"/>
        <a:ext cx="10515600" cy="1049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 descr="Diagram&#10;&#10;Description automatically generated with medium confidence">
          <a:extLst xmlns:a="http://schemas.openxmlformats.org/drawingml/2006/main">
            <a:ext uri="{FF2B5EF4-FFF2-40B4-BE49-F238E27FC236}">
              <a16:creationId xmlns:a16="http://schemas.microsoft.com/office/drawing/2014/main" id="{B25A7D13-A2A8-2FC2-FBEE-0974CB20A31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838200" y="0"/>
          <a:ext cx="10515599" cy="444074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0.20362</cdr:x>
      <cdr:y>0.89126</cdr:y>
    </cdr:from>
    <cdr:to>
      <cdr:x>0.82246</cdr:x>
      <cdr:y>0.94617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5D22622-61B7-3913-2C1B-7EC999DE1123}"/>
            </a:ext>
          </a:extLst>
        </cdr:cNvPr>
        <cdr:cNvSpPr txBox="1"/>
      </cdr:nvSpPr>
      <cdr:spPr>
        <a:xfrm xmlns:a="http://schemas.openxmlformats.org/drawingml/2006/main">
          <a:off x="2141217" y="3957879"/>
          <a:ext cx="6507483" cy="2438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dirty="0"/>
            <a:t>“How Water Towers Work" by Practical Engineering </a:t>
          </a:r>
          <a:r>
            <a:rPr lang="en-US" u="sng" dirty="0"/>
            <a:t>https://www.youtube.com/watch?v=yZwfcMSDBHs</a:t>
          </a:r>
          <a:r>
            <a:rPr lang="en-US" dirty="0"/>
            <a:t>.</a:t>
          </a:r>
          <a:endParaRPr lang="it-IT" sz="1100" dirty="0"/>
        </a:p>
      </cdr:txBody>
    </cdr:sp>
  </cdr:relSizeAnchor>
  <cdr:relSizeAnchor xmlns:cdr="http://schemas.openxmlformats.org/drawingml/2006/chartDrawing">
    <cdr:from>
      <cdr:x>0.30797</cdr:x>
      <cdr:y>0.43254</cdr:y>
    </cdr:from>
    <cdr:to>
      <cdr:x>0.78986</cdr:x>
      <cdr:y>0.62129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46D873DB-045E-32FA-6CD1-D75598F63CE3}"/>
            </a:ext>
          </a:extLst>
        </cdr:cNvPr>
        <cdr:cNvSpPr txBox="1"/>
      </cdr:nvSpPr>
      <cdr:spPr>
        <a:xfrm xmlns:a="http://schemas.openxmlformats.org/drawingml/2006/main">
          <a:off x="3238500" y="1920799"/>
          <a:ext cx="5067300" cy="838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it-IT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9BD4-04D7-5C05-FC85-1CB7116A8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BA581-ED85-5898-4296-E64EB0E9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83B43-557A-9F7D-FB77-2FF2C7DE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20A4E-B8EC-0B00-7B9B-A344015E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76688-DBA9-E837-68FD-2061683E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094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5F71-F2D3-EA17-31C6-91AB853A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2BA22-873C-FA4E-2E45-D203315CC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C0EF-FD81-A6CB-622B-B6994834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BE1A4-C739-CE93-D701-05F48E76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0AC7D-6F8E-0F1E-8D59-369C5EE2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396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0F0065-8A59-A020-47BA-244F45E5F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28A33-8062-00F8-E13B-72A0C5ED3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23F2F-7246-2D82-DF83-69B8B6D0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E3680-D072-227A-C42E-13B1A449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0204C-CA71-319B-493E-AF5485F1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262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387B-9F8C-CB72-1E50-54E6E1D8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AC6C8-4E38-202F-882A-51D60BED6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4E62C-BEBD-AB9A-7ECB-91225DF6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18545-A762-51C9-CF86-14D0EA5F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B193D-D7B6-2585-3479-042927D7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57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7080-CA17-7766-BE2C-C7AEE19B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DA20B-14A0-3F2C-8D0F-AE697225A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185EB-A8CB-CCF5-C527-0EB85660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56A2-361A-4FE8-B956-A25FAD4F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0A928-3CFF-AB6E-BAC4-D065EFC6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21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43F7-9014-CAE1-5C6E-CEDBC199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11202-F208-5572-E745-C81DC3D4C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BC215-F8E8-7A41-EAE3-915CB89C2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E42D9-6CAC-5AC1-4B65-4A7C9FA2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34DA4-25A3-1A30-7B11-869EFB8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952FC-1A1E-30E1-ABF2-68313CE3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13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470A-738A-10E0-A32C-42AA0375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CE4C7-5E66-6CF5-E7CA-21B78F127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5EDB9-0DAF-8AA5-1D52-67059AC4A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0C751-0D32-55E1-F2A5-65C3FE68E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31309-C9F1-8F65-45BB-3417897FC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39619-F3E1-132D-65E8-067F74C9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46FB9-BFFA-A6EF-ACBE-9C73E6DF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68A04-41CF-0A48-6F17-509476E5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3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899E-33F5-A381-F9D0-E2047DF5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922A0E-3823-88B7-C2BB-A38D82D8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26DC4-DA3B-3E0E-1A89-B9B0D17C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2CC41-F5ED-C7FA-93FC-975BFAC0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458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E67C2-604A-B914-5AA0-EDDB40D1E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713EF-70B8-6447-EBCA-B6298E4B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45D42-6936-F6EA-7DF5-50FB63E5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08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24E1-8C94-A5E4-6163-8DB18E4B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B349D-E6C8-6ACD-C5AD-9C385146C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B6C00-92A9-AB04-6595-35B518964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97958-BAA2-F93F-6EBA-E896978C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E87F1-7393-73F5-E1F8-5553E531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A03C0-CA88-7D25-FD20-BBC18918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954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81A1-9A2A-F59C-10D2-9B0620D5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40CDA7-91D3-2D44-FF24-51B5F255A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345A6-A894-8CEB-A6EC-3270B8B8C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464AB-5617-FA97-A5F2-5B741155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4A4CB-0DE5-7482-7A06-F5A4C73C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E22C1-36F8-D77B-8CA1-60C0E95F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33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A8EFC-0896-1133-60FB-7ACA81B5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16819-9DC7-C56F-4DB2-D553BDE71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D5BB4-354E-C830-F78E-C077FC3EA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1485F-C458-4B92-B38D-E4D5874C6970}" type="datetimeFigureOut">
              <a:rPr lang="it-IT" smtClean="0"/>
              <a:t>19/10/24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D2D60-230E-6289-E161-EEBABB80C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B281F-64CA-C69D-92AA-73E3AEDC7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68F79-1852-4395-807A-B964F84C8BA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22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creativecommons.org/licenses/by-nc/4.0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amer.com/how-ionizing-particle-outer-space-helped-super-mario-64-speedrunner-save-time/" TargetMode="External"/><Relationship Id="rId2" Type="http://schemas.openxmlformats.org/officeDocument/2006/relationships/hyperlink" Target="https://www.independent.co.uk/news/science/subatomic-particles-cosmic-rays-computers-change-elections-planes-autopilot-a7584616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63313" TargetMode="External"/><Relationship Id="rId2" Type="http://schemas.openxmlformats.org/officeDocument/2006/relationships/hyperlink" Target="https://dl.acm.org/toc/tecs/2017/16/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0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6C5A7-575C-52E0-78B8-CEE1A5BA3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7392" y="4347910"/>
            <a:ext cx="9640305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Prepared by A. Bakke, B. Thapa, H. Hassan and revised by Stefano Di Carlo, Alessandro Savino, Alessio Carpegna and Cristiano Chenet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EB7AA-6E3E-FD36-8150-394E5D47A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REAL-TIME SAFETY AND FAULT INJECTION</a:t>
            </a:r>
            <a:endParaRPr lang="it-IT" sz="3600" dirty="0">
              <a:solidFill>
                <a:srgbClr val="080808"/>
              </a:solidFill>
            </a:endParaRPr>
          </a:p>
        </p:txBody>
      </p:sp>
      <p:sp>
        <p:nvSpPr>
          <p:cNvPr id="33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Creative Commons License">
            <a:hlinkClick r:id="rId2"/>
            <a:extLst>
              <a:ext uri="{FF2B5EF4-FFF2-40B4-BE49-F238E27FC236}">
                <a16:creationId xmlns:a16="http://schemas.microsoft.com/office/drawing/2014/main" id="{3715131A-D9C3-5B98-055A-2E4B38A1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61" y="6134187"/>
            <a:ext cx="11176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10">
            <a:extLst>
              <a:ext uri="{FF2B5EF4-FFF2-40B4-BE49-F238E27FC236}">
                <a16:creationId xmlns:a16="http://schemas.microsoft.com/office/drawing/2014/main" id="{CD7D54E9-247D-3004-26F0-558BF76232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EFF"/>
              </a:clrFrom>
              <a:clrTo>
                <a:srgbClr val="FD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9" y="5973781"/>
            <a:ext cx="2619289" cy="592966"/>
          </a:xfrm>
          <a:prstGeom prst="rect">
            <a:avLst/>
          </a:prstGeom>
        </p:spPr>
      </p:pic>
      <p:pic>
        <p:nvPicPr>
          <p:cNvPr id="6" name="Immagine 14">
            <a:extLst>
              <a:ext uri="{FF2B5EF4-FFF2-40B4-BE49-F238E27FC236}">
                <a16:creationId xmlns:a16="http://schemas.microsoft.com/office/drawing/2014/main" id="{DC45B8B9-BEAA-DF44-3F34-1422121C606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579" y="5684721"/>
            <a:ext cx="2114550" cy="1057275"/>
          </a:xfrm>
          <a:prstGeom prst="rect">
            <a:avLst/>
          </a:prstGeom>
        </p:spPr>
      </p:pic>
      <p:pic>
        <p:nvPicPr>
          <p:cNvPr id="7" name="Immagine 16">
            <a:extLst>
              <a:ext uri="{FF2B5EF4-FFF2-40B4-BE49-F238E27FC236}">
                <a16:creationId xmlns:a16="http://schemas.microsoft.com/office/drawing/2014/main" id="{101876BF-1E00-8D44-8235-8D8169ACB5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50" y="5921149"/>
            <a:ext cx="2489742" cy="709026"/>
          </a:xfrm>
          <a:prstGeom prst="rect">
            <a:avLst/>
          </a:prstGeom>
        </p:spPr>
      </p:pic>
      <p:pic>
        <p:nvPicPr>
          <p:cNvPr id="9" name="Immagine 18">
            <a:extLst>
              <a:ext uri="{FF2B5EF4-FFF2-40B4-BE49-F238E27FC236}">
                <a16:creationId xmlns:a16="http://schemas.microsoft.com/office/drawing/2014/main" id="{B5D6AD9C-1585-163C-1BC0-D50206E9574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992" y="5910353"/>
            <a:ext cx="2219233" cy="719822"/>
          </a:xfrm>
          <a:prstGeom prst="rect">
            <a:avLst/>
          </a:prstGeom>
        </p:spPr>
      </p:pic>
      <p:pic>
        <p:nvPicPr>
          <p:cNvPr id="10" name="Immagine 4" descr="Immagine che contiene logo, Carattere, bianco, simbolo&#10;&#10;Descrizione generata automaticamente">
            <a:extLst>
              <a:ext uri="{FF2B5EF4-FFF2-40B4-BE49-F238E27FC236}">
                <a16:creationId xmlns:a16="http://schemas.microsoft.com/office/drawing/2014/main" id="{9D38A78C-9BFE-E4F6-1E91-CAA8E0930D0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75" y="-414476"/>
            <a:ext cx="3810332" cy="2703427"/>
          </a:xfrm>
          <a:prstGeom prst="rect">
            <a:avLst/>
          </a:prstGeom>
        </p:spPr>
      </p:pic>
      <p:pic>
        <p:nvPicPr>
          <p:cNvPr id="11" name="Immagine 12">
            <a:extLst>
              <a:ext uri="{FF2B5EF4-FFF2-40B4-BE49-F238E27FC236}">
                <a16:creationId xmlns:a16="http://schemas.microsoft.com/office/drawing/2014/main" id="{79081D71-5CCE-FCFD-7068-3D2CC9207F9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27" y="218982"/>
            <a:ext cx="3747024" cy="143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6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FDC24-F455-1905-6A71-9AAFD595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557" y="609600"/>
            <a:ext cx="6358430" cy="1330839"/>
          </a:xfrm>
        </p:spPr>
        <p:txBody>
          <a:bodyPr>
            <a:normAutofit/>
          </a:bodyPr>
          <a:lstStyle/>
          <a:p>
            <a:r>
              <a:rPr lang="en-US"/>
              <a:t>WATER TOWER SYSTEM</a:t>
            </a:r>
            <a:endParaRPr lang="it-IT"/>
          </a:p>
        </p:txBody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20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9DED1F1-52C4-44BA-AC9E-1AF38A11D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309" y="1167868"/>
            <a:ext cx="4010943" cy="493481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Roihuvuori water tower - Helsinki Finland.&#10;Author: Otto-Ville Mikkelä&#10;Creative Commons Attribution-Share Alike 3.0 Unported license.">
            <a:extLst>
              <a:ext uri="{FF2B5EF4-FFF2-40B4-BE49-F238E27FC236}">
                <a16:creationId xmlns:a16="http://schemas.microsoft.com/office/drawing/2014/main" id="{F53B0596-AE95-CB67-03B2-D33AEA9AA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1" y="1496758"/>
            <a:ext cx="3207778" cy="4277038"/>
          </a:xfrm>
          <a:prstGeom prst="rect">
            <a:avLst/>
          </a:prstGeom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64AF1A56-FA4A-4156-B01E-296B70DD2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4719" y="5956459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1B63DED-86EB-BE04-3CA4-E0304E5D12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1011546"/>
              </p:ext>
            </p:extLst>
          </p:nvPr>
        </p:nvGraphicFramePr>
        <p:xfrm>
          <a:off x="4839556" y="2194101"/>
          <a:ext cx="6358431" cy="3908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2BE7BF-45EF-A0D9-A738-F997D1BE1200}"/>
              </a:ext>
            </a:extLst>
          </p:cNvPr>
          <p:cNvSpPr txBox="1"/>
          <p:nvPr/>
        </p:nvSpPr>
        <p:spPr>
          <a:xfrm>
            <a:off x="852890" y="5773796"/>
            <a:ext cx="32077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/>
              <a:t>Roihuvuori water tower - Helsinki Finland</a:t>
            </a:r>
          </a:p>
          <a:p>
            <a:r>
              <a:rPr lang="it-IT" sz="700" dirty="0"/>
              <a:t>by Otto-Ville Mikkelä under CC-BY-SA 3.0</a:t>
            </a:r>
          </a:p>
          <a:p>
            <a:r>
              <a:rPr lang="it-IT" sz="700" dirty="0"/>
              <a:t>Source: Wikipedia https://en.wikipedia.org/wiki/Water_tower#/media/File:Roihuvuori_water_tower_-_Helsinki_Finland.jpg</a:t>
            </a:r>
          </a:p>
          <a:p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225922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DC24-F455-1905-6A71-9AAFD595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HOURLY WATER DEMAND</a:t>
            </a:r>
            <a:b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AA2BAAB-AC71-AF08-E3FD-FB32491BC5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862301"/>
              </p:ext>
            </p:extLst>
          </p:nvPr>
        </p:nvGraphicFramePr>
        <p:xfrm>
          <a:off x="838200" y="1863801"/>
          <a:ext cx="10515599" cy="4440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836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441D-4845-8670-3CF1-A982D754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WATER TOWER</a:t>
            </a:r>
            <a:endParaRPr lang="it-IT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154E5B9A-77D1-5CEF-8644-B0FF4B327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9FF22FAF-DF67-9F1A-2D00-699B9B178F63}"/>
              </a:ext>
            </a:extLst>
          </p:cNvPr>
          <p:cNvSpPr txBox="1"/>
          <p:nvPr/>
        </p:nvSpPr>
        <p:spPr>
          <a:xfrm>
            <a:off x="3078478" y="5760720"/>
            <a:ext cx="6507483" cy="24384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“How Water Towers Work" by Practical Engineering </a:t>
            </a:r>
            <a:r>
              <a:rPr lang="en-US" u="sng" dirty="0"/>
              <a:t>https://www.youtube.com/watch?v=yZwfcMSDBHs</a:t>
            </a:r>
            <a:r>
              <a:rPr lang="en-US" dirty="0"/>
              <a:t>.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383908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4119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095D3E-C464-41D5-87FA-07742698A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7722DCE9-76F1-42AC-AC0A-487CFB087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B29A5FA1-D0E7-448B-AB7D-032F01D5B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Color">
            <a:extLst>
              <a:ext uri="{FF2B5EF4-FFF2-40B4-BE49-F238E27FC236}">
                <a16:creationId xmlns:a16="http://schemas.microsoft.com/office/drawing/2014/main" id="{C58F402F-FDB5-409B-8818-B6FCE06E5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rgbClr val="F49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8FDC24-F455-1905-6A71-9AAFD595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842332"/>
            <a:ext cx="3585114" cy="27820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WATER TOWER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62130-808D-CC78-A85E-222D32D2E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8933" y="1223169"/>
            <a:ext cx="7735712" cy="4351338"/>
          </a:xfr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9FF22FAF-DF67-9F1A-2D00-699B9B178F63}"/>
              </a:ext>
            </a:extLst>
          </p:cNvPr>
          <p:cNvSpPr txBox="1"/>
          <p:nvPr/>
        </p:nvSpPr>
        <p:spPr>
          <a:xfrm>
            <a:off x="4103047" y="5560994"/>
            <a:ext cx="6507483" cy="24384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“How Water Towers Work" by Practical Engineering </a:t>
            </a:r>
            <a:r>
              <a:rPr lang="en-US" u="sng" dirty="0"/>
              <a:t>https://www.youtube.com/watch?v=yZwfcMSDBHs</a:t>
            </a:r>
            <a:r>
              <a:rPr lang="en-US" dirty="0"/>
              <a:t>.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13271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D9650-F4E0-9E79-D9B2-AF2934A4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 TOWER SYSTEM SIMULATION</a:t>
            </a:r>
            <a:endParaRPr lang="it-IT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9AD385-6CE6-D81B-D2E5-70D729A3D3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829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66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68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66B3C-8787-6688-0504-94D4471A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/>
              <a:t>LAB SETUP</a:t>
            </a:r>
            <a:endParaRPr lang="it-IT" sz="280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B805A3BB-2ED8-BA80-017C-5A289A6F5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040"/>
          <a:stretch/>
        </p:blipFill>
        <p:spPr>
          <a:xfrm>
            <a:off x="860330" y="365760"/>
            <a:ext cx="2972618" cy="3639935"/>
          </a:xfrm>
          <a:prstGeom prst="rect">
            <a:avLst/>
          </a:prstGeom>
        </p:spPr>
      </p:pic>
      <p:pic>
        <p:nvPicPr>
          <p:cNvPr id="12" name="Content Placeholder 4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B7DC627D-B82B-602E-89B9-D9D853DEF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8" b="19548"/>
          <a:stretch/>
        </p:blipFill>
        <p:spPr>
          <a:xfrm>
            <a:off x="4345915" y="1093879"/>
            <a:ext cx="3584448" cy="218307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A9CDB02-8161-7074-4EE4-20645A8E7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7415" y="1576059"/>
            <a:ext cx="3584448" cy="1218712"/>
          </a:xfrm>
          <a:prstGeom prst="rect">
            <a:avLst/>
          </a:prstGeom>
        </p:spPr>
      </p:pic>
      <p:sp>
        <p:nvSpPr>
          <p:cNvPr id="81" name="Rectangle 70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72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1F72BF9-2EEB-3A43-86F7-704B49D90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8824" y="4440602"/>
                <a:ext cx="6860184" cy="164592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800" dirty="0"/>
                  <a:t>BOARD: LANDTIGER V2.0</a:t>
                </a:r>
              </a:p>
              <a:p>
                <a:r>
                  <a:rPr lang="en-US" sz="1800" dirty="0"/>
                  <a:t>OS: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C/OS-III</a:t>
                </a:r>
              </a:p>
              <a:p>
                <a:r>
                  <a:rPr lang="it-IT" sz="1800" dirty="0"/>
                  <a:t>µVision IDE - Keil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1F72BF9-2EEB-3A43-86F7-704B49D90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8824" y="4440602"/>
                <a:ext cx="6860184" cy="1645920"/>
              </a:xfrm>
              <a:blipFill>
                <a:blip r:embed="rId6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470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FDC24-F455-1905-6A71-9AAFD595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WATER TOWER SYSTEM: GUI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0C886-5640-DAB0-FEF0-A1AE3E11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lvl="1"/>
            <a:endParaRPr lang="en-US" sz="1300"/>
          </a:p>
          <a:p>
            <a:pPr lvl="1"/>
            <a:r>
              <a:rPr lang="en-US" sz="1300"/>
              <a:t>SENSOR READING</a:t>
            </a:r>
          </a:p>
          <a:p>
            <a:pPr lvl="1"/>
            <a:r>
              <a:rPr lang="en-US" sz="1300"/>
              <a:t>ACTUAL WATER LEVEL</a:t>
            </a:r>
          </a:p>
          <a:p>
            <a:pPr lvl="1"/>
            <a:r>
              <a:rPr lang="en-US" sz="1300"/>
              <a:t>INFLOW RATE FROM PUMPS</a:t>
            </a:r>
          </a:p>
          <a:p>
            <a:pPr lvl="1"/>
            <a:r>
              <a:rPr lang="en-US" sz="1300"/>
              <a:t>OUTFLOW RATE DUE TO DEMAND</a:t>
            </a:r>
          </a:p>
          <a:p>
            <a:pPr lvl="1"/>
            <a:r>
              <a:rPr lang="en-US" sz="1300"/>
              <a:t>CONTROLLER MODE:</a:t>
            </a:r>
          </a:p>
          <a:p>
            <a:pPr lvl="2"/>
            <a:r>
              <a:rPr lang="en-US" sz="1300"/>
              <a:t>NORMAL</a:t>
            </a:r>
          </a:p>
          <a:p>
            <a:pPr lvl="2"/>
            <a:r>
              <a:rPr lang="en-US" sz="1300"/>
              <a:t>GRACEFUL DEGRAGATION</a:t>
            </a:r>
          </a:p>
          <a:p>
            <a:pPr lvl="2"/>
            <a:r>
              <a:rPr lang="en-US" sz="1300"/>
              <a:t>HARD RECOVERY</a:t>
            </a:r>
          </a:p>
          <a:p>
            <a:pPr lvl="1"/>
            <a:r>
              <a:rPr lang="en-US" sz="1300"/>
              <a:t>DETECTION : ON/OFF</a:t>
            </a:r>
          </a:p>
          <a:p>
            <a:pPr lvl="1"/>
            <a:r>
              <a:rPr lang="en-US" sz="1300"/>
              <a:t>EXECUTION TIME</a:t>
            </a:r>
          </a:p>
          <a:p>
            <a:pPr lvl="1"/>
            <a:r>
              <a:rPr lang="en-US" sz="1300"/>
              <a:t>NUMBER OF DETECTION</a:t>
            </a:r>
          </a:p>
          <a:p>
            <a:pPr lvl="1"/>
            <a:r>
              <a:rPr lang="en-US" sz="1300"/>
              <a:t>NUMBER OF FAULTS TOLERATED</a:t>
            </a:r>
          </a:p>
          <a:p>
            <a:pPr lvl="1"/>
            <a:r>
              <a:rPr lang="en-US" sz="1300"/>
              <a:t>WATER LEVEL STATUS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BE8465-37A5-BF5B-4163-9FB15C443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754644"/>
            <a:ext cx="4747547" cy="53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73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108E-5CFA-069E-ED11-BFFB40CB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WATER TOWER PARAMETERS</a:t>
            </a:r>
            <a:endParaRPr lang="it-IT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90F38-844B-2F43-F243-E34EA81A1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it-IT" sz="2000" dirty="0"/>
              <a:t>AVERAGE OUTFLOW RATE DUE TO DEMAND : 5</a:t>
            </a:r>
          </a:p>
          <a:p>
            <a:r>
              <a:rPr lang="en-US" sz="2000" dirty="0"/>
              <a:t>DEFAULT INFLOW RATE FROM PUMPS : 5</a:t>
            </a:r>
          </a:p>
          <a:p>
            <a:r>
              <a:rPr lang="it-IT" sz="2000" dirty="0"/>
              <a:t>TANK BOTTOM LEVEL : 310</a:t>
            </a:r>
          </a:p>
          <a:p>
            <a:r>
              <a:rPr lang="it-IT" sz="2000" dirty="0"/>
              <a:t>TANK TOP LEVEL : 120</a:t>
            </a:r>
          </a:p>
          <a:p>
            <a:r>
              <a:rPr lang="it-IT" sz="2000" dirty="0"/>
              <a:t>DESIRED LEVEL : 180</a:t>
            </a:r>
          </a:p>
          <a:p>
            <a:r>
              <a:rPr lang="it-IT" sz="2000" dirty="0"/>
              <a:t>THRESHOLD HIGH TO STOP PUMPS: 180-40=140</a:t>
            </a:r>
          </a:p>
          <a:p>
            <a:r>
              <a:rPr lang="it-IT" sz="2000" dirty="0"/>
              <a:t>THRESHOLD LOW TO START PUMPS: 180+40=220</a:t>
            </a:r>
          </a:p>
          <a:p>
            <a:endParaRPr lang="it-IT" sz="2000" dirty="0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7D65CD48-85E7-A132-2567-E98AAD969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4" r="2920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AFF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083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FDC24-F455-1905-6A71-9AAFD595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WATER DEMAND SIMULATION</a:t>
            </a:r>
            <a:b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AA2BAAB-AC71-AF08-E3FD-FB32491BC5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238194"/>
              </p:ext>
            </p:extLst>
          </p:nvPr>
        </p:nvGraphicFramePr>
        <p:xfrm>
          <a:off x="5186557" y="557189"/>
          <a:ext cx="6164194" cy="5576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54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26CC0-FDC9-54EE-7100-FB2688D7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/>
              <a:t>WATER TOWER SYSTEM:IMPLEMENTATION</a:t>
            </a:r>
            <a:endParaRPr lang="it-IT"/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29005DAD-A792-3DA4-3B2D-484ECF417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409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154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7C19D-1103-A90C-A453-E35248D7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MOTIVATION</a:t>
            </a:r>
            <a:endParaRPr lang="it-IT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247A76-39BD-C82F-8041-0F16F168DB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234945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6950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26CC0-FDC9-54EE-7100-FB2688D7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3400"/>
              <a:t>WATER TOWER SYSTEM:IMPLEMENTATION</a:t>
            </a:r>
            <a:endParaRPr lang="it-IT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34EE7-C6CD-096B-EECE-30E958887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100" dirty="0"/>
              <a:t>DETECTOR TASK:</a:t>
            </a:r>
          </a:p>
          <a:p>
            <a:pPr lvl="1"/>
            <a:r>
              <a:rPr lang="en-US" sz="1100" dirty="0"/>
              <a:t>CAN BE ACTIVATED USING BUTTON</a:t>
            </a:r>
          </a:p>
          <a:p>
            <a:pPr lvl="1"/>
            <a:r>
              <a:rPr lang="en-US" sz="1100" dirty="0"/>
              <a:t>PERIODIC, ALSO RUNS AT EACH TICK</a:t>
            </a:r>
            <a:endParaRPr lang="it-IT" sz="1100" dirty="0"/>
          </a:p>
          <a:p>
            <a:pPr lvl="1"/>
            <a:r>
              <a:rPr lang="it-IT" sz="1100" dirty="0"/>
              <a:t>IMPLEMENTS THE INTERFERENCE DETECTION AND RAISES ALARM/WARNING TO THE CONTROLLER</a:t>
            </a:r>
          </a:p>
          <a:p>
            <a:r>
              <a:rPr lang="it-IT" sz="1100" dirty="0"/>
              <a:t>CONTROLLER TASK:</a:t>
            </a:r>
          </a:p>
          <a:p>
            <a:pPr lvl="1"/>
            <a:r>
              <a:rPr lang="it-IT" sz="1100" dirty="0"/>
              <a:t>RESPONSIBLE OF OPENING/CLOSING VALVES THAT FILL AND DRAIN THE TANK.</a:t>
            </a:r>
          </a:p>
          <a:p>
            <a:pPr lvl="1"/>
            <a:r>
              <a:rPr lang="it-IT" sz="1100" dirty="0"/>
              <a:t>ALSO RESPOND TO THE RASED ALARM/WARNING FROM THE DETECTOR BY STARTING RECOVERY ACTION.</a:t>
            </a:r>
          </a:p>
          <a:p>
            <a:pPr lvl="1"/>
            <a:r>
              <a:rPr lang="it-IT" sz="1100" dirty="0"/>
              <a:t>PERIODIC, RUNS AT EVERY TWO TICKS.</a:t>
            </a:r>
          </a:p>
          <a:p>
            <a:pPr lvl="1"/>
            <a:r>
              <a:rPr lang="it-IT" sz="1100" dirty="0"/>
              <a:t>CAN BE TAKEN AS USING 1 TICK FOR TANK CONTROL WHILE USING OTHER TICK TO DO OTHER SYSTEM OPERATIONS THAT TAKE 1 TICK TO FINISH.</a:t>
            </a:r>
          </a:p>
          <a:p>
            <a:pPr lvl="1"/>
            <a:r>
              <a:rPr lang="it-IT" sz="1100" dirty="0"/>
              <a:t>BEHAVIOUR: IT STARTS SENSOR, WHILE SENSOR PREPARES READING PERFORMS OTHER OPERATIONS AND ONLY AFTER THEIR COMPLETION, READS VALUE FROM SENSOR AND CONTROLS VALVES ACCORDINGLY.</a:t>
            </a:r>
          </a:p>
        </p:txBody>
      </p:sp>
      <p:pic>
        <p:nvPicPr>
          <p:cNvPr id="5" name="Picture 4" descr="Person pressing button">
            <a:extLst>
              <a:ext uri="{FF2B5EF4-FFF2-40B4-BE49-F238E27FC236}">
                <a16:creationId xmlns:a16="http://schemas.microsoft.com/office/drawing/2014/main" id="{B626757F-D9CA-505D-0540-A1BDEFC52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7" r="25526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9052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22C1-F898-2DFD-F9C8-15F13C88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SOFT ERROR INJECTION</a:t>
            </a:r>
            <a:endParaRPr lang="it-IT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731BC4-CA01-C8A2-ABDC-35482CE6F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RANDOM BIT FLIP ON THE SENSOR READING</a:t>
            </a:r>
          </a:p>
          <a:p>
            <a:r>
              <a:rPr lang="en-US" sz="2000" dirty="0"/>
              <a:t>WILL IT INTRODUCE ERROR?</a:t>
            </a:r>
          </a:p>
          <a:p>
            <a:pPr lvl="1"/>
            <a:r>
              <a:rPr lang="en-US" sz="2000" dirty="0"/>
              <a:t>YES, CONTROLLER TASK STARTS SENSOR AND ONLY READS THE VALUE AFTER FINISHING OTHER OPERATIONS. IN THIS TIME, FAULT INJECTION CAN CHANGE THE READING AND THEREFORE CONTROLLER BEHAVIOUR.</a:t>
            </a:r>
          </a:p>
          <a:p>
            <a:pPr lvl="1"/>
            <a:endParaRPr lang="it-IT" sz="2000" dirty="0"/>
          </a:p>
        </p:txBody>
      </p:sp>
      <p:pic>
        <p:nvPicPr>
          <p:cNvPr id="16" name="Picture 4" descr="Exclamation mark on a yellow background">
            <a:extLst>
              <a:ext uri="{FF2B5EF4-FFF2-40B4-BE49-F238E27FC236}">
                <a16:creationId xmlns:a16="http://schemas.microsoft.com/office/drawing/2014/main" id="{B4AE8FFB-5EF6-3AD9-3BDB-09D1BA02B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1" r="1819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7A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96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BF85E120-FC2F-FCBB-51B8-8564870FB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302D6-EEA0-5F88-FD16-30C84C5C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100" dirty="0"/>
              <a:t>IMPLEMENTING INTERFERENCE DETECTION BASED ON PERFORMANCE MONITORS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30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B7BB-5B6E-EB91-6A09-85586D00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pPr lvl="0"/>
            <a:r>
              <a:rPr lang="en-US" sz="4000"/>
              <a:t>METRIC SELECTION</a:t>
            </a:r>
          </a:p>
        </p:txBody>
      </p:sp>
      <p:pic>
        <p:nvPicPr>
          <p:cNvPr id="5" name="Picture 4" descr="Top view of a structure that looks like wheels">
            <a:extLst>
              <a:ext uri="{FF2B5EF4-FFF2-40B4-BE49-F238E27FC236}">
                <a16:creationId xmlns:a16="http://schemas.microsoft.com/office/drawing/2014/main" id="{12C9BF59-A871-8FB0-19FD-895902F5A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78" r="25676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4C76A-065A-88A4-B15F-0B3E2ADD1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US" sz="1700" dirty="0"/>
              <a:t>ANY QUANTITY THAT CAN BE MEASURED AT RUN-TIME AND LIKELY TO BE AFFECTED WHEN INTERFERENCE OCCURS</a:t>
            </a:r>
          </a:p>
          <a:p>
            <a:pPr lvl="1"/>
            <a:r>
              <a:rPr lang="en-US" sz="1700" dirty="0"/>
              <a:t>WHEN TANK GETS FULL, THE WATER WILL OVERFLOW WHICH CAN BE SAFELY REDIRECTED</a:t>
            </a:r>
          </a:p>
          <a:p>
            <a:pPr lvl="1"/>
            <a:r>
              <a:rPr lang="en-US" sz="1700" dirty="0"/>
              <a:t>WHEN TANK GETS EMPTY THOUGH, THE WATER PRESSURE IN THE DISTRIBUTION NETWORK DECREASES AND MAY EVENTUALLY STOP WATER SUPPLY TO HOMES AND BUSINESSES.</a:t>
            </a:r>
          </a:p>
          <a:p>
            <a:pPr lvl="1"/>
            <a:r>
              <a:rPr lang="en-US" sz="1700" dirty="0"/>
              <a:t>IN EMERGENGY SUCH AS HOUSE FIRE THERE WILL NOT BE ENOUGH WATER AVAILABLE</a:t>
            </a:r>
          </a:p>
          <a:p>
            <a:pPr lvl="1"/>
            <a:r>
              <a:rPr lang="en-US" sz="1700" dirty="0"/>
              <a:t>OVERALL -&gt; CATASTROPHICAL CONSEQUENCES!</a:t>
            </a:r>
          </a:p>
          <a:p>
            <a:pPr lvl="1"/>
            <a:r>
              <a:rPr lang="en-US" sz="1700" dirty="0"/>
              <a:t>EMPTY TANK SITUATION MUST BE AVOIDED</a:t>
            </a:r>
          </a:p>
          <a:p>
            <a:pPr marL="457200" lvl="1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6154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B7BB-5B6E-EB91-6A09-85586D00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pPr lvl="0"/>
            <a:r>
              <a:rPr lang="en-US" sz="4000"/>
              <a:t>METRIC SELECTION</a:t>
            </a:r>
          </a:p>
        </p:txBody>
      </p:sp>
      <p:pic>
        <p:nvPicPr>
          <p:cNvPr id="5" name="Picture 4" descr="Close up of nautical compass">
            <a:extLst>
              <a:ext uri="{FF2B5EF4-FFF2-40B4-BE49-F238E27FC236}">
                <a16:creationId xmlns:a16="http://schemas.microsoft.com/office/drawing/2014/main" id="{4B25CABB-C7F2-EEAC-6452-25536FA16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81" r="29773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4C76A-065A-88A4-B15F-0B3E2ADD1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 WATER TOWER SYSTEM, THE QUANTITY THAT WILL MOST LIKELY BE AFFECTED DUE TO FAULTY SENSOR READING IS THE WATER LEVEL.</a:t>
            </a:r>
          </a:p>
          <a:p>
            <a:r>
              <a:rPr lang="en-US" sz="2000" dirty="0"/>
              <a:t>DUE TO VARYING WATER DEMAND AND CONTROLLER ACTIONS, THE WATER LEVEL FLUCTUATES THROUGHOUT THE DAY.</a:t>
            </a:r>
          </a:p>
          <a:p>
            <a:r>
              <a:rPr lang="en-US" sz="2000" dirty="0"/>
              <a:t>WHEN WATER LEVEL GETS LOW, CONTROLLER STARTS FILLING THE TANK.</a:t>
            </a:r>
          </a:p>
          <a:p>
            <a:r>
              <a:rPr lang="en-US" sz="2000" dirty="0"/>
              <a:t>IN ORDER TO IMPLEMENT SAFETY-NET USING PERFORMANCE COUNTER, WE CAN THEN MEASURE THE TIME WATER LEVEL STAYS BELOW A CERTAIN LEVEL BEFORE RISING BACK AGAIN.</a:t>
            </a:r>
          </a:p>
          <a:p>
            <a:r>
              <a:rPr lang="en-US" sz="2000" dirty="0"/>
              <a:t>IF INTERFERENCE OCCURS PREVENTING CONTROLLER FROM DETECTING LOW WATER LEVEL, THIS SHOULD RESULT IN LONGER TIME FOR THE WATER LEVEL TO RISE BACK.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6736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B7BB-5B6E-EB91-6A09-85586D00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pPr lvl="0"/>
            <a:r>
              <a:rPr lang="en-US" sz="4000"/>
              <a:t>METRIC CHARACTERIZATION</a:t>
            </a:r>
          </a:p>
        </p:txBody>
      </p:sp>
      <p:pic>
        <p:nvPicPr>
          <p:cNvPr id="12" name="Picture 4" descr="Colourful maths learning objects">
            <a:extLst>
              <a:ext uri="{FF2B5EF4-FFF2-40B4-BE49-F238E27FC236}">
                <a16:creationId xmlns:a16="http://schemas.microsoft.com/office/drawing/2014/main" id="{7DEE5DA6-F7A1-6E59-81A8-0E781A72E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4" r="32150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4C76A-065A-88A4-B15F-0B3E2ADD1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US" sz="2000"/>
              <a:t>SINCE THE TASK ACTIVATIONS HAVE BEEN SYNCHRONIZED USING TIMERS, ALMOST EXACT WORKING CAN BE SIMULATED IN MATLAB.</a:t>
            </a:r>
          </a:p>
        </p:txBody>
      </p:sp>
    </p:spTree>
    <p:extLst>
      <p:ext uri="{BB962C8B-B14F-4D97-AF65-F5344CB8AC3E}">
        <p14:creationId xmlns:p14="http://schemas.microsoft.com/office/powerpoint/2010/main" val="3815373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2B878-3AE0-4731-31D5-FA68B8EB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METRIC CHARACTERIZATION</a:t>
            </a:r>
            <a:endParaRPr lang="it-IT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CC35E-F0FB-13A1-E47A-66F9C0409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10000 DAYS SIMULATION </a:t>
            </a:r>
          </a:p>
          <a:p>
            <a:r>
              <a:rPr lang="it-IT" sz="2000" dirty="0"/>
              <a:t>RIGHT: </a:t>
            </a:r>
          </a:p>
          <a:p>
            <a:pPr lvl="1"/>
            <a:r>
              <a:rPr lang="it-IT" sz="1600" dirty="0"/>
              <a:t>X: Time taken to rise back above threshold</a:t>
            </a:r>
          </a:p>
          <a:p>
            <a:pPr lvl="1"/>
            <a:r>
              <a:rPr lang="it-IT" sz="1600" dirty="0"/>
              <a:t>Y: Number of occurrences</a:t>
            </a:r>
          </a:p>
          <a:p>
            <a:r>
              <a:rPr lang="it-IT" sz="2000" dirty="0"/>
              <a:t>LEFT: fitted to gamma pdf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5FDE1E-62AD-5923-304E-44EE9B43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977494"/>
            <a:ext cx="5167185" cy="2600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433F13-8838-9B51-E1A0-71DE6780D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3030474"/>
            <a:ext cx="5167185" cy="249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7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B7BB-5B6E-EB91-6A09-85586D00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pPr lvl="0"/>
            <a:r>
              <a:rPr lang="en-US" sz="4000"/>
              <a:t>THRESHOLD DETERMINATION</a:t>
            </a:r>
          </a:p>
        </p:txBody>
      </p:sp>
      <p:pic>
        <p:nvPicPr>
          <p:cNvPr id="5" name="Picture 4" descr="Close-up photo of wooden rulers">
            <a:extLst>
              <a:ext uri="{FF2B5EF4-FFF2-40B4-BE49-F238E27FC236}">
                <a16:creationId xmlns:a16="http://schemas.microsoft.com/office/drawing/2014/main" id="{682F9E4A-7F20-5EE5-99CB-3F518BC5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10" r="21096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4C76A-065A-88A4-B15F-0B3E2ADD1D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53734" y="2409830"/>
                <a:ext cx="6798539" cy="370521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WARNING THRESHOLD : 15 TICKS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, NUMBER OF CONSECUTIVE WARNINGS FOR DETECTION: 3</a:t>
                </a:r>
              </a:p>
              <a:p>
                <a:r>
                  <a:rPr lang="en-US" sz="2000" dirty="0"/>
                  <a:t>DETECTION THRESHOLD: 25 TICKS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4C76A-065A-88A4-B15F-0B3E2ADD1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3734" y="2409830"/>
                <a:ext cx="6798539" cy="3705217"/>
              </a:xfrm>
              <a:blipFill>
                <a:blip r:embed="rId3"/>
                <a:stretch>
                  <a:fillRect l="-807" t="-16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490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B7BB-5B6E-EB91-6A09-85586D00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pPr lvl="0"/>
            <a:r>
              <a:rPr lang="en-US"/>
              <a:t>ONLINE DETECTION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A73D5695-2836-A660-E500-DAD4468D2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4C76A-065A-88A4-B15F-0B3E2ADD1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sz="2200"/>
              <a:t>IN THE DETECTOR TASK</a:t>
            </a:r>
          </a:p>
          <a:p>
            <a:r>
              <a:rPr lang="en-US" sz="2200"/>
              <a:t>START TIMING TICKS EVERYTIME THE WATER-LEVEL FALLS BELOW LOW WATER LEVEL THRESHOLD.</a:t>
            </a:r>
          </a:p>
          <a:p>
            <a:pPr lvl="1"/>
            <a:r>
              <a:rPr lang="en-US" sz="2200"/>
              <a:t>WE CAN SAY, IT IS MONITORING A FLOAT SWITCH THAT CHANGES STATE WHEN FLOATING VS WHEN NO WATER TO FLOAT</a:t>
            </a:r>
          </a:p>
          <a:p>
            <a:pPr lvl="1"/>
            <a:r>
              <a:rPr lang="en-US" sz="2200"/>
              <a:t>NO FAULTY SENSOR READING INTERFERANCE ON THE DETECTOR</a:t>
            </a:r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22407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B7BB-5B6E-EB91-6A09-85586D00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pPr lvl="0"/>
            <a:r>
              <a:rPr lang="en-US"/>
              <a:t>ONLINE DETECTION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8F0DD370-5F34-68E3-38BC-D1C9A339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4C76A-065A-88A4-B15F-0B3E2ADD1D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354" y="2682433"/>
                <a:ext cx="6282169" cy="3215749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/>
                  <a:t>IF THE TIMER CROSSES DETECTION THRESHOLD, IMMEDIATELY RAISE ALARM SIGNAL AND WAKE UP CONTROLLER </a:t>
                </a:r>
              </a:p>
              <a:p>
                <a:r>
                  <a:rPr lang="en-US" sz="1700" dirty="0"/>
                  <a:t>IF THE WATER LEVEL RISES BACK BEFORE DETECTION THRESHOLD,BUT AFTER WARNING THRESHOLD, INCREASE A COUNTER.</a:t>
                </a:r>
              </a:p>
              <a:p>
                <a:pPr lvl="1"/>
                <a:r>
                  <a:rPr lang="en-US" sz="1700" dirty="0"/>
                  <a:t>REPEAT IF THIS OCCURS THE NEXT TIME WATER LEVEL FALLS BELOW LOW THRESHOLD UNTIL COUNTER CROSSES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1700" dirty="0"/>
                  <a:t> IN WHICH CASE RAISE WARNING SIGNAL AND WAKE CONTROLLER.</a:t>
                </a:r>
              </a:p>
              <a:p>
                <a:pPr lvl="1"/>
                <a:r>
                  <a:rPr lang="en-US" sz="1700" dirty="0"/>
                  <a:t>OTHERWISE, IF NEXT TIME WATER LEVEL RISES BEFORE WARNING THRESHOLD, THEN RESET COUNTER.</a:t>
                </a:r>
              </a:p>
              <a:p>
                <a:pPr marL="457200" lvl="1" indent="0">
                  <a:buNone/>
                </a:pPr>
                <a:endParaRPr lang="en-US" sz="1700" dirty="0"/>
              </a:p>
              <a:p>
                <a:endParaRPr lang="en-US" sz="1700" dirty="0"/>
              </a:p>
              <a:p>
                <a:endParaRPr lang="en-US" sz="1700" dirty="0"/>
              </a:p>
              <a:p>
                <a:endParaRPr lang="en-US" sz="1700" dirty="0"/>
              </a:p>
              <a:p>
                <a:pPr marL="0" indent="0">
                  <a:buNone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D4C76A-065A-88A4-B15F-0B3E2ADD1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354" y="2682433"/>
                <a:ext cx="6282169" cy="3215749"/>
              </a:xfrm>
              <a:blipFill>
                <a:blip r:embed="rId4"/>
                <a:stretch>
                  <a:fillRect l="-485" t="-1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90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37C19D-1103-A90C-A453-E35248D7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SINGLE EVENT UPSET (SEU) AND SOFT ERROR</a:t>
            </a:r>
            <a:endParaRPr lang="it-IT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47BC-551F-353E-B3E6-A97C0FA26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900" dirty="0"/>
              <a:t>SEU: ONE SINGLE IONIZING PARTICLE (IONS, ELECTRONS, PHOTONS...) STRIKING A SENSITIVE NODE(e.g., MEMORY CELL: “BIT”) IN A LIVE MICRO-ELECTRONIC DEVICE CAUSING CHANGE OF STATE (e.g., “BITFLIP”)</a:t>
            </a:r>
          </a:p>
          <a:p>
            <a:pPr lvl="1"/>
            <a:r>
              <a:rPr lang="en-US" sz="1900" b="0" i="0" dirty="0">
                <a:effectLst/>
                <a:latin typeface="Indy Serif"/>
              </a:rPr>
              <a:t>In 2003 in Schaerbeek, Belgium, an SEU was responsible for giving a candidate in an election an extra 4,096 votes. </a:t>
            </a:r>
          </a:p>
          <a:p>
            <a:pPr lvl="1"/>
            <a:r>
              <a:rPr lang="en-US" sz="1900" b="0" i="0" dirty="0">
                <a:effectLst/>
                <a:latin typeface="Indy Serif"/>
              </a:rPr>
              <a:t>In 2013, during the speed run of Super Mario 64 on Nintendo 64 console, a bit flip on the least significant bit of the most significant byte </a:t>
            </a:r>
            <a:r>
              <a:rPr lang="en-US" sz="1900" dirty="0">
                <a:latin typeface="Indy Serif"/>
              </a:rPr>
              <a:t>of </a:t>
            </a:r>
            <a:r>
              <a:rPr lang="en-US" sz="1900" b="0" i="0" dirty="0">
                <a:effectLst/>
                <a:latin typeface="Indy Serif"/>
              </a:rPr>
              <a:t>Mario height value caused Mario to warp to the upper floor.</a:t>
            </a:r>
          </a:p>
          <a:p>
            <a:r>
              <a:rPr lang="en-US" sz="1900" dirty="0"/>
              <a:t>RESULTING ERROR DUE TO SEU ALSO CALLED -&gt; “SOFT ERROR”</a:t>
            </a:r>
          </a:p>
          <a:p>
            <a:endParaRPr lang="en-US" sz="1900" dirty="0"/>
          </a:p>
          <a:p>
            <a:pPr marL="0" indent="0">
              <a:buNone/>
            </a:pPr>
            <a:r>
              <a:rPr lang="en-US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Ian Johnston (17 February 2017). </a:t>
            </a:r>
            <a:r>
              <a:rPr lang="en-US" sz="1000" b="0" i="0" u="sng" dirty="0">
                <a:solidFill>
                  <a:srgbClr val="FAA700"/>
                </a:solidFill>
                <a:effectLst/>
                <a:latin typeface="Arial" panose="020B0604020202020204" pitchFamily="34" charset="0"/>
                <a:hlinkClick r:id="rId2"/>
              </a:rPr>
              <a:t>"Cosmic particles can change elections and cause planes to fall through the sky, scientists warn“</a:t>
            </a:r>
            <a:endParaRPr lang="en-US" sz="1000" b="0" i="0" u="sng" dirty="0">
              <a:solidFill>
                <a:srgbClr val="FAA7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000" b="0" i="1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How An Ionizing Particle From Outer Space Helped A Mario </a:t>
            </a:r>
            <a:r>
              <a:rPr lang="en-US" sz="1000" b="0" i="1" u="sng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Speedrunner</a:t>
            </a:r>
            <a:r>
              <a:rPr lang="en-US" sz="1000" b="0" i="1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 Save Time</a:t>
            </a:r>
            <a:endParaRPr lang="en-US" sz="1000" b="0" i="0" u="sng" dirty="0">
              <a:solidFill>
                <a:srgbClr val="FAA7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86085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B7BB-5B6E-EB91-6A09-85586D00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pPr lvl="0"/>
            <a:r>
              <a:rPr lang="en-US" sz="5600"/>
              <a:t>RECOVERY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4C76A-065A-88A4-B15F-0B3E2ADD1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IN CONTROLLER TASK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NORMAL MODE: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WHEN NO SIGNAL IS RAISED BY DETECTOR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OPEN IN-VALVE WHEN SENSOR READING IS LOWER THAN LOW WATER THRESHOLD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CLOSE IN-VALVE WHEN SENSOR READING IS HIGHER THAN HIGH WATER THRESHOLD</a:t>
            </a:r>
          </a:p>
          <a:p>
            <a:pPr lvl="1"/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350D8D-73D6-4132-89B5-DD52F396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619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B7BB-5B6E-EB91-6A09-85586D00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pPr lvl="0"/>
            <a:r>
              <a:rPr lang="en-US" sz="5600"/>
              <a:t>RECOVERY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4C76A-065A-88A4-B15F-0B3E2ADD1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GRACEFUL DEGRADATION: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WHEN WARNING SIGNAL RAISED BY DETECTOR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SCHEDULE CHANGE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CONTROLLER RESTARTS SENSOR, WAITS AND IMMEDIATELY READS THE SENSOR VALUE AND THEN AFTER CONTROLLING THE VALVES SAME WAY AS IN NORMAL MODE, PERFORMS OTHER TASKS.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RETURN TO NORMAL MODE, WHEN THE DETECTOR SIGNALS THAT WATER LEVEL HAS RISEN ABOVE LOW THRESHOLD</a:t>
            </a:r>
          </a:p>
          <a:p>
            <a:pPr lvl="1"/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lvl="1"/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350D8D-73D6-4132-89B5-DD52F396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7210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AB7BB-5B6E-EB91-6A09-85586D00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pPr lvl="0"/>
            <a:r>
              <a:rPr lang="en-US" sz="5600"/>
              <a:t>RECOVERY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4C76A-065A-88A4-B15F-0B3E2ADD1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HARD RECOVERY: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WHEN ALARM SIGNAL IS RAISED BY DETECTOR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RESTART SENSOR AND READ IMMEDIATELY LIKE IN GRACEFUL DEGRADATION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INCREASE IN-FLOW PUMP RATE BY 20% AND LIMIT PEAK OUT-FLOW TO THE NEW-INFLOW RATE</a:t>
            </a:r>
          </a:p>
          <a:p>
            <a:pPr lvl="2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WATER LEVEL EITHER CONSTANT OR INCREASES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RETURN TO NORMAL MODE, WHEN THE DETECTOR SIGNALS THAT WATER LEVEL HAS RISEN ABOVE LOW THRESHOLD</a:t>
            </a:r>
          </a:p>
          <a:p>
            <a:pPr lvl="1"/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350D8D-73D6-4132-89B5-DD52F396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396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417E9-5220-137A-68BB-4F17B31A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en-US" sz="3900" dirty="0"/>
              <a:t>RESULT AFTER </a:t>
            </a:r>
            <a:br>
              <a:rPr lang="en-US" sz="3900" dirty="0"/>
            </a:br>
            <a:r>
              <a:rPr lang="en-US" sz="3900" dirty="0"/>
              <a:t>~30 MIN RUN WITH FAULT INJECTION</a:t>
            </a:r>
            <a:endParaRPr lang="it-IT" sz="39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731DD0E-8F10-D42C-CD02-94350195A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8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A6A85F-C625-68E6-FAFE-AB0DE071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#INTERFERENCE DETECTED: 331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#POTENTIAL INTERFERENCE TOLERATED: 016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#GRACEFUL DEGREDATION: 0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#HARD RECOVERY: 331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#TANK 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EMPTIED: 0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255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72FF4-D591-32FA-1D8B-AB333EBE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DIY</a:t>
            </a:r>
            <a:endParaRPr lang="it-IT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41D2F71C-B3A7-F34C-E5F4-2EE77CA88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Tank is independent and provides interface (variables) for the microcontroller</a:t>
            </a:r>
          </a:p>
          <a:p>
            <a:r>
              <a:rPr lang="en-US" sz="1700" dirty="0"/>
              <a:t>Can implement your own controller and detector using the input and output variables available for the tasks.</a:t>
            </a:r>
          </a:p>
          <a:p>
            <a:r>
              <a:rPr lang="en-US" sz="1700" dirty="0"/>
              <a:t>Template and configuration files are provided</a:t>
            </a:r>
          </a:p>
          <a:p>
            <a:endParaRPr lang="en-US" sz="17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6207FD-A170-5A84-4190-094CBB101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01184" y="1135209"/>
            <a:ext cx="6922007" cy="46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99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2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2" name="Freeform: Shape 94">
            <a:extLst>
              <a:ext uri="{FF2B5EF4-FFF2-40B4-BE49-F238E27FC236}">
                <a16:creationId xmlns:a16="http://schemas.microsoft.com/office/drawing/2014/main" id="{6D29C94F-5927-45DF-8984-3D8402CB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3184" y="699990"/>
            <a:ext cx="3022088" cy="277852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" name="Freeform: Shape 96">
            <a:extLst>
              <a:ext uri="{FF2B5EF4-FFF2-40B4-BE49-F238E27FC236}">
                <a16:creationId xmlns:a16="http://schemas.microsoft.com/office/drawing/2014/main" id="{6F4F5563-BEC8-4A69-A657-AC9457F33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161" y="621282"/>
            <a:ext cx="3172430" cy="296008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D45A2DC-2F6D-4746-B816-E638849B0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645419" y="664866"/>
            <a:ext cx="2942196" cy="27753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0D1245A-B861-4943-B538-8696E6C77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509785" y="572497"/>
            <a:ext cx="3172430" cy="296008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03D20A8-4350-41F8-BED8-9E2FA91DF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35425" y="741164"/>
            <a:ext cx="2943390" cy="2696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DEB58610-1B82-4AC6-AD98-3834A9F09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86411" y="621282"/>
            <a:ext cx="3172430" cy="296008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A6268CA-5F09-FDEE-B621-C2BDA196A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433" y="1224827"/>
            <a:ext cx="1610522" cy="161052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30BEC29-14EB-0F78-D20B-147B27760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447" y="1224883"/>
            <a:ext cx="1610409" cy="16104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16BC87A-BD73-3C0A-49ED-EF48AECD2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5285" y="1224827"/>
            <a:ext cx="1547024" cy="1547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AEA50-1F6C-75B7-309A-61EC330F5A8D}"/>
              </a:ext>
            </a:extLst>
          </p:cNvPr>
          <p:cNvSpPr txBox="1"/>
          <p:nvPr/>
        </p:nvSpPr>
        <p:spPr>
          <a:xfrm>
            <a:off x="1920874" y="3800476"/>
            <a:ext cx="8932863" cy="2290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PROJECT 6 REAL-TIME SAFETY AND FAULT INJECTION: LAB DEMONSTRATION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BY: ANDREAS SANDSMARK BAKKE, BIPIN THAPA, HEBA MAHMOUD MOHAMED EMAD HASSAN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This work is licensed under the Creative Commons Attribution-</a:t>
            </a:r>
            <a:r>
              <a:rPr lang="en-US" sz="2000" dirty="0" err="1"/>
              <a:t>NonCommercial</a:t>
            </a:r>
            <a:r>
              <a:rPr lang="en-US" sz="2000" dirty="0"/>
              <a:t> 4.0 International License. To view a copy of this license, visit http://creativecommons.org/licenses/by-nc/4.0/ or send a letter to Creative Commons, PO Box 1866, Mountain View, CA 94042, USA.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9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"This material was originally developed as part of an assignment of the Operating systems for embedded systems course delivered at </a:t>
            </a:r>
            <a:r>
              <a:rPr lang="en-US" sz="1900" b="0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Politecnico</a:t>
            </a:r>
            <a:r>
              <a:rPr lang="en-US" sz="19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di Torino by Prof. Stefano Di Carlo".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459687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18AE49FE-A734-9246-3337-71612C7D3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7287-7950-E921-2180-8207B1BA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Thank you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41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E7833-707C-1CBB-3B72-CAD42935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GOAL</a:t>
            </a:r>
            <a:endParaRPr lang="it-IT" sz="6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332B91-8795-4328-6A31-B9199E120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679130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776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8DA70-9DCF-5E60-72F3-980B7DEA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/>
              <a:t>INSPIRATION FOR POSSIBLE SOLUTION</a:t>
            </a:r>
            <a:endParaRPr lang="it-IT" sz="50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25898-1BF1-CAA0-4E68-EB2515255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A Novel Method for Online Detection of Faults Affecting Execution-Time in Multicore-Based Systems</a:t>
            </a:r>
          </a:p>
          <a:p>
            <a:pPr lvl="1"/>
            <a:r>
              <a:rPr lang="en-US" sz="2200" b="0" i="0" u="none" strike="noStrike" dirty="0">
                <a:effectLst/>
                <a:latin typeface="Open Sans" panose="020B0606030504020204" pitchFamily="34" charset="0"/>
                <a:hlinkClick r:id="rId2" tooltip="ACM Transactions on Embedded Computing Systems"/>
              </a:rPr>
              <a:t>ACM Transactions on Embedded Computing </a:t>
            </a:r>
            <a:r>
              <a:rPr lang="en-US" sz="2200" b="0" i="0" u="none" strike="noStrike" dirty="0" err="1">
                <a:effectLst/>
                <a:latin typeface="Open Sans" panose="020B0606030504020204" pitchFamily="34" charset="0"/>
                <a:hlinkClick r:id="rId2" tooltip="ACM Transactions on Embedded Computing Systems"/>
              </a:rPr>
              <a:t>Systems</a:t>
            </a:r>
            <a:r>
              <a:rPr lang="en-US" sz="2200" b="0" i="0" u="none" strike="noStrike" dirty="0" err="1">
                <a:effectLst/>
                <a:latin typeface="Open Sans" panose="020B0606030504020204" pitchFamily="34" charset="0"/>
                <a:hlinkClick r:id="rId2"/>
              </a:rPr>
              <a:t>Volume</a:t>
            </a:r>
            <a:r>
              <a:rPr lang="en-US" sz="2200" b="0" i="0" u="none" strike="noStrike" dirty="0">
                <a:effectLst/>
                <a:latin typeface="Open Sans" panose="020B0606030504020204" pitchFamily="34" charset="0"/>
                <a:hlinkClick r:id="rId2"/>
              </a:rPr>
              <a:t> 16Issue 4</a:t>
            </a:r>
            <a:r>
              <a:rPr lang="en-US" sz="2200" b="0" i="0" dirty="0">
                <a:effectLst/>
                <a:latin typeface="Open Sans" panose="020B0606030504020204" pitchFamily="34" charset="0"/>
              </a:rPr>
              <a:t>Article No.: 94pp 1–19</a:t>
            </a:r>
            <a:r>
              <a:rPr lang="en-US" sz="2200" b="0" i="0" u="none" strike="noStrike" dirty="0">
                <a:effectLst/>
                <a:latin typeface="Open Sans" panose="020B0606030504020204" pitchFamily="34" charset="0"/>
                <a:hlinkClick r:id="rId3"/>
              </a:rPr>
              <a:t>https://doi.org/10.1145/3063313</a:t>
            </a:r>
            <a:endParaRPr lang="en-US" sz="2200" b="0" i="0" u="none" strike="noStrike" dirty="0">
              <a:effectLst/>
              <a:latin typeface="Open Sans" panose="020B0606030504020204" pitchFamily="34" charset="0"/>
            </a:endParaRPr>
          </a:p>
          <a:p>
            <a:pPr lvl="1"/>
            <a:r>
              <a:rPr lang="it-IT" sz="2200" b="0" i="0" u="none" strike="noStrike" dirty="0">
                <a:effectLst/>
                <a:latin typeface="Open Sans" panose="020B0606030504020204" pitchFamily="34" charset="0"/>
              </a:rPr>
              <a:t>Authors: Stefano Esposito, Massimo Violante, Marco Sozzi, Marco Terrone, Massimo Traversone</a:t>
            </a:r>
          </a:p>
          <a:p>
            <a:pPr lvl="1"/>
            <a:endParaRPr lang="it-IT" sz="2200" b="0" i="0" u="none" strike="noStrike" dirty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4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51A74-7EB7-E704-7DEE-7E42D278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INTERFERENCE DETECTION BASED ON PERFORMANCE MONITORS</a:t>
            </a:r>
            <a:endParaRPr lang="it-IT" sz="42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81A505-F58F-E166-FE0F-8B07C7E66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49880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335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47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051A74-7EB7-E704-7DEE-7E42D278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STEPS (OFFLINE)</a:t>
            </a:r>
            <a:endParaRPr lang="it-IT" sz="4800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2B05FD-089B-B6D7-F25C-F0A4071E7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734913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103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051A74-7EB7-E704-7DEE-7E42D278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STEPS (ONLINE)</a:t>
            </a:r>
            <a:endParaRPr lang="it-IT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2">
                <a:extLst>
                  <a:ext uri="{FF2B5EF4-FFF2-40B4-BE49-F238E27FC236}">
                    <a16:creationId xmlns:a16="http://schemas.microsoft.com/office/drawing/2014/main" id="{652B05FD-089B-B6D7-F25C-F0A4071E727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94580989"/>
                  </p:ext>
                </p:extLst>
              </p:nvPr>
            </p:nvGraphicFramePr>
            <p:xfrm>
              <a:off x="4985886" y="231006"/>
              <a:ext cx="6367913" cy="64056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Content Placeholder 2">
                <a:extLst>
                  <a:ext uri="{FF2B5EF4-FFF2-40B4-BE49-F238E27FC236}">
                    <a16:creationId xmlns:a16="http://schemas.microsoft.com/office/drawing/2014/main" id="{652B05FD-089B-B6D7-F25C-F0A4071E727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94580989"/>
                  </p:ext>
                </p:extLst>
              </p:nvPr>
            </p:nvGraphicFramePr>
            <p:xfrm>
              <a:off x="4985886" y="231006"/>
              <a:ext cx="6367913" cy="64056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8820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painted factory">
            <a:extLst>
              <a:ext uri="{FF2B5EF4-FFF2-40B4-BE49-F238E27FC236}">
                <a16:creationId xmlns:a16="http://schemas.microsoft.com/office/drawing/2014/main" id="{C6BAFB5E-6CD3-5569-7726-5D145533F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9B79-F888-4058-97A1-0461FB2B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700"/>
              <a:t>DEMONSTRATION BY REAL-WORLD SIMULATION</a:t>
            </a:r>
            <a:endParaRPr lang="it-IT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DB871-5609-7DC5-57B2-B308538AC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r>
              <a:rPr lang="en-US" sz="2000"/>
              <a:t>REAL-WORLD SYSTEM FOR EASIER UNDERSTANDING </a:t>
            </a:r>
          </a:p>
          <a:p>
            <a:r>
              <a:rPr lang="en-US" sz="2000"/>
              <a:t>FULL USE OF A POWERFUL BOARD</a:t>
            </a:r>
          </a:p>
          <a:p>
            <a:r>
              <a:rPr lang="en-US" sz="2000"/>
              <a:t>SYSTEM CHOICE: WATER TOWER SYSTEM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39270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2172</TotalTime>
  <Words>1844</Words>
  <Application>Microsoft Macintosh PowerPoint</Application>
  <PresentationFormat>Widescreen</PresentationFormat>
  <Paragraphs>227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Meiryo</vt:lpstr>
      <vt:lpstr>Arial</vt:lpstr>
      <vt:lpstr>Calibri</vt:lpstr>
      <vt:lpstr>Calibri Light</vt:lpstr>
      <vt:lpstr>Cambria Math</vt:lpstr>
      <vt:lpstr>Indy Serif</vt:lpstr>
      <vt:lpstr>open sans</vt:lpstr>
      <vt:lpstr>open sans</vt:lpstr>
      <vt:lpstr>Office Theme</vt:lpstr>
      <vt:lpstr>REAL-TIME SAFETY AND FAULT INJECTION</vt:lpstr>
      <vt:lpstr>MOTIVATION</vt:lpstr>
      <vt:lpstr>SINGLE EVENT UPSET (SEU) AND SOFT ERROR</vt:lpstr>
      <vt:lpstr>GOAL</vt:lpstr>
      <vt:lpstr>INSPIRATION FOR POSSIBLE SOLUTION</vt:lpstr>
      <vt:lpstr>INTERFERENCE DETECTION BASED ON PERFORMANCE MONITORS</vt:lpstr>
      <vt:lpstr>STEPS (OFFLINE)</vt:lpstr>
      <vt:lpstr>STEPS (ONLINE)</vt:lpstr>
      <vt:lpstr>DEMONSTRATION BY REAL-WORLD SIMULATION</vt:lpstr>
      <vt:lpstr>WATER TOWER SYSTEM</vt:lpstr>
      <vt:lpstr>TYPICAL HOURLY WATER DEMAND </vt:lpstr>
      <vt:lpstr>WITHOUT WATER TOWER</vt:lpstr>
      <vt:lpstr>WATER TOWER SYSTEM</vt:lpstr>
      <vt:lpstr>WATER TOWER SYSTEM SIMULATION</vt:lpstr>
      <vt:lpstr>LAB SETUP</vt:lpstr>
      <vt:lpstr>WATER TOWER SYSTEM: GUI</vt:lpstr>
      <vt:lpstr>WATER TOWER PARAMETERS</vt:lpstr>
      <vt:lpstr>WATER DEMAND SIMULATION </vt:lpstr>
      <vt:lpstr>WATER TOWER SYSTEM:IMPLEMENTATION</vt:lpstr>
      <vt:lpstr>WATER TOWER SYSTEM:IMPLEMENTATION</vt:lpstr>
      <vt:lpstr>SOFT ERROR INJECTION</vt:lpstr>
      <vt:lpstr>IMPLEMENTING INTERFERENCE DETECTION BASED ON PERFORMANCE MONITORS</vt:lpstr>
      <vt:lpstr>METRIC SELECTION</vt:lpstr>
      <vt:lpstr>METRIC SELECTION</vt:lpstr>
      <vt:lpstr>METRIC CHARACTERIZATION</vt:lpstr>
      <vt:lpstr>METRIC CHARACTERIZATION</vt:lpstr>
      <vt:lpstr>THRESHOLD DETERMINATION</vt:lpstr>
      <vt:lpstr>ONLINE DETECTION</vt:lpstr>
      <vt:lpstr>ONLINE DETECTION</vt:lpstr>
      <vt:lpstr>RECOVERY</vt:lpstr>
      <vt:lpstr>RECOVERY</vt:lpstr>
      <vt:lpstr>RECOVERY</vt:lpstr>
      <vt:lpstr>RESULT AFTER  ~30 MIN RUN WITH FAULT INJECTION</vt:lpstr>
      <vt:lpstr>DIY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P6: REAL-TIME SAFETY AND FAULT INJECTION</dc:title>
  <dc:creator>THAPA BIPIN</dc:creator>
  <cp:lastModifiedBy>Stefano  Di Carlo</cp:lastModifiedBy>
  <cp:revision>42</cp:revision>
  <cp:lastPrinted>2023-02-21T20:27:38Z</cp:lastPrinted>
  <dcterms:created xsi:type="dcterms:W3CDTF">2023-02-20T09:01:46Z</dcterms:created>
  <dcterms:modified xsi:type="dcterms:W3CDTF">2024-10-19T11:17:14Z</dcterms:modified>
</cp:coreProperties>
</file>